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128016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B3"/>
    <a:srgbClr val="FEFEFE"/>
    <a:srgbClr val="DB1689"/>
    <a:srgbClr val="1D5798"/>
    <a:srgbClr val="FCE209"/>
    <a:srgbClr val="1B1B1B"/>
    <a:srgbClr val="FEEC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D0FD5A-56C1-849B-A53A-F41C1AA51326}" v="376" dt="2024-03-12T00:14:05.9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57250" y="2095078"/>
            <a:ext cx="5143500" cy="4456853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57250" y="6723805"/>
            <a:ext cx="5143500" cy="3090756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21" indent="0" algn="ctr">
              <a:buNone/>
              <a:defRPr sz="1050"/>
            </a:lvl2pPr>
            <a:lvl3pPr marL="480043" indent="0" algn="ctr">
              <a:buNone/>
              <a:defRPr sz="945"/>
            </a:lvl3pPr>
            <a:lvl4pPr marL="720064" indent="0" algn="ctr">
              <a:buNone/>
              <a:defRPr sz="840"/>
            </a:lvl4pPr>
            <a:lvl5pPr marL="960086" indent="0" algn="ctr">
              <a:buNone/>
              <a:defRPr sz="840"/>
            </a:lvl5pPr>
            <a:lvl6pPr marL="1200107" indent="0" algn="ctr">
              <a:buNone/>
              <a:defRPr sz="840"/>
            </a:lvl6pPr>
            <a:lvl7pPr marL="1440129" indent="0" algn="ctr">
              <a:buNone/>
              <a:defRPr sz="840"/>
            </a:lvl7pPr>
            <a:lvl8pPr marL="1680150" indent="0" algn="ctr">
              <a:buNone/>
              <a:defRPr sz="840"/>
            </a:lvl8pPr>
            <a:lvl9pPr marL="1920171" indent="0" algn="ctr">
              <a:buNone/>
              <a:defRPr sz="84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30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18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4907756" y="681567"/>
            <a:ext cx="1478756" cy="10848764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71487" y="681567"/>
            <a:ext cx="4350544" cy="10848764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7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919" y="3191512"/>
            <a:ext cx="5915025" cy="5325108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919" y="8567000"/>
            <a:ext cx="5915025" cy="280034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1pPr>
            <a:lvl2pPr marL="24002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43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64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086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07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29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171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28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71488" y="3407834"/>
            <a:ext cx="2914650" cy="812249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71863" y="3407834"/>
            <a:ext cx="2914650" cy="812249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10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4" y="681568"/>
            <a:ext cx="5915025" cy="2474384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2381" y="3138171"/>
            <a:ext cx="2901255" cy="1537968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21" indent="0">
              <a:buNone/>
              <a:defRPr sz="1050" b="1"/>
            </a:lvl2pPr>
            <a:lvl3pPr marL="480043" indent="0">
              <a:buNone/>
              <a:defRPr sz="945" b="1"/>
            </a:lvl3pPr>
            <a:lvl4pPr marL="720064" indent="0">
              <a:buNone/>
              <a:defRPr sz="840" b="1"/>
            </a:lvl4pPr>
            <a:lvl5pPr marL="960086" indent="0">
              <a:buNone/>
              <a:defRPr sz="840" b="1"/>
            </a:lvl5pPr>
            <a:lvl6pPr marL="1200107" indent="0">
              <a:buNone/>
              <a:defRPr sz="840" b="1"/>
            </a:lvl6pPr>
            <a:lvl7pPr marL="1440129" indent="0">
              <a:buNone/>
              <a:defRPr sz="840" b="1"/>
            </a:lvl7pPr>
            <a:lvl8pPr marL="1680150" indent="0">
              <a:buNone/>
              <a:defRPr sz="840" b="1"/>
            </a:lvl8pPr>
            <a:lvl9pPr marL="1920171" indent="0">
              <a:buNone/>
              <a:defRPr sz="84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381" y="4676142"/>
            <a:ext cx="2901255" cy="68778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71866" y="3138171"/>
            <a:ext cx="2915543" cy="1537968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21" indent="0">
              <a:buNone/>
              <a:defRPr sz="1050" b="1"/>
            </a:lvl2pPr>
            <a:lvl3pPr marL="480043" indent="0">
              <a:buNone/>
              <a:defRPr sz="945" b="1"/>
            </a:lvl3pPr>
            <a:lvl4pPr marL="720064" indent="0">
              <a:buNone/>
              <a:defRPr sz="840" b="1"/>
            </a:lvl4pPr>
            <a:lvl5pPr marL="960086" indent="0">
              <a:buNone/>
              <a:defRPr sz="840" b="1"/>
            </a:lvl5pPr>
            <a:lvl6pPr marL="1200107" indent="0">
              <a:buNone/>
              <a:defRPr sz="840" b="1"/>
            </a:lvl6pPr>
            <a:lvl7pPr marL="1440129" indent="0">
              <a:buNone/>
              <a:defRPr sz="840" b="1"/>
            </a:lvl7pPr>
            <a:lvl8pPr marL="1680150" indent="0">
              <a:buNone/>
              <a:defRPr sz="840" b="1"/>
            </a:lvl8pPr>
            <a:lvl9pPr marL="1920171" indent="0">
              <a:buNone/>
              <a:defRPr sz="84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71866" y="4676142"/>
            <a:ext cx="2915543" cy="68778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79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4" y="853440"/>
            <a:ext cx="2211883" cy="298704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15546" y="1843195"/>
            <a:ext cx="3471863" cy="909743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4" y="3840480"/>
            <a:ext cx="2211883" cy="7114964"/>
          </a:xfrm>
        </p:spPr>
        <p:txBody>
          <a:bodyPr/>
          <a:lstStyle>
            <a:lvl1pPr marL="0" indent="0">
              <a:buNone/>
              <a:defRPr sz="840"/>
            </a:lvl1pPr>
            <a:lvl2pPr marL="240021" indent="0">
              <a:buNone/>
              <a:defRPr sz="735"/>
            </a:lvl2pPr>
            <a:lvl3pPr marL="480043" indent="0">
              <a:buNone/>
              <a:defRPr sz="630"/>
            </a:lvl3pPr>
            <a:lvl4pPr marL="720064" indent="0">
              <a:buNone/>
              <a:defRPr sz="525"/>
            </a:lvl4pPr>
            <a:lvl5pPr marL="960086" indent="0">
              <a:buNone/>
              <a:defRPr sz="525"/>
            </a:lvl5pPr>
            <a:lvl6pPr marL="1200107" indent="0">
              <a:buNone/>
              <a:defRPr sz="525"/>
            </a:lvl6pPr>
            <a:lvl7pPr marL="1440129" indent="0">
              <a:buNone/>
              <a:defRPr sz="525"/>
            </a:lvl7pPr>
            <a:lvl8pPr marL="1680150" indent="0">
              <a:buNone/>
              <a:defRPr sz="525"/>
            </a:lvl8pPr>
            <a:lvl9pPr marL="1920171" indent="0">
              <a:buNone/>
              <a:defRPr sz="52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30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4" y="853440"/>
            <a:ext cx="2211883" cy="298704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915546" y="1843195"/>
            <a:ext cx="3471863" cy="9097433"/>
          </a:xfrm>
        </p:spPr>
        <p:txBody>
          <a:bodyPr/>
          <a:lstStyle>
            <a:lvl1pPr marL="0" indent="0">
              <a:buNone/>
              <a:defRPr sz="1680"/>
            </a:lvl1pPr>
            <a:lvl2pPr marL="240021" indent="0">
              <a:buNone/>
              <a:defRPr sz="1470"/>
            </a:lvl2pPr>
            <a:lvl3pPr marL="480043" indent="0">
              <a:buNone/>
              <a:defRPr sz="1260"/>
            </a:lvl3pPr>
            <a:lvl4pPr marL="720064" indent="0">
              <a:buNone/>
              <a:defRPr sz="1050"/>
            </a:lvl4pPr>
            <a:lvl5pPr marL="960086" indent="0">
              <a:buNone/>
              <a:defRPr sz="1050"/>
            </a:lvl5pPr>
            <a:lvl6pPr marL="1200107" indent="0">
              <a:buNone/>
              <a:defRPr sz="1050"/>
            </a:lvl6pPr>
            <a:lvl7pPr marL="1440129" indent="0">
              <a:buNone/>
              <a:defRPr sz="1050"/>
            </a:lvl7pPr>
            <a:lvl8pPr marL="1680150" indent="0">
              <a:buNone/>
              <a:defRPr sz="1050"/>
            </a:lvl8pPr>
            <a:lvl9pPr marL="1920171" indent="0">
              <a:buNone/>
              <a:defRPr sz="105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4" y="3840480"/>
            <a:ext cx="2211883" cy="7114964"/>
          </a:xfrm>
        </p:spPr>
        <p:txBody>
          <a:bodyPr/>
          <a:lstStyle>
            <a:lvl1pPr marL="0" indent="0">
              <a:buNone/>
              <a:defRPr sz="840"/>
            </a:lvl1pPr>
            <a:lvl2pPr marL="240021" indent="0">
              <a:buNone/>
              <a:defRPr sz="735"/>
            </a:lvl2pPr>
            <a:lvl3pPr marL="480043" indent="0">
              <a:buNone/>
              <a:defRPr sz="630"/>
            </a:lvl3pPr>
            <a:lvl4pPr marL="720064" indent="0">
              <a:buNone/>
              <a:defRPr sz="525"/>
            </a:lvl4pPr>
            <a:lvl5pPr marL="960086" indent="0">
              <a:buNone/>
              <a:defRPr sz="525"/>
            </a:lvl5pPr>
            <a:lvl6pPr marL="1200107" indent="0">
              <a:buNone/>
              <a:defRPr sz="525"/>
            </a:lvl6pPr>
            <a:lvl7pPr marL="1440129" indent="0">
              <a:buNone/>
              <a:defRPr sz="525"/>
            </a:lvl7pPr>
            <a:lvl8pPr marL="1680150" indent="0">
              <a:buNone/>
              <a:defRPr sz="525"/>
            </a:lvl8pPr>
            <a:lvl9pPr marL="1920171" indent="0">
              <a:buNone/>
              <a:defRPr sz="52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859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71491" y="681568"/>
            <a:ext cx="591502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1491" y="3407834"/>
            <a:ext cx="591502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71488" y="11865189"/>
            <a:ext cx="154305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43DF-04A3-4662-88CA-28FDED1CFC09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271716" y="11865189"/>
            <a:ext cx="231457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843463" y="11865189"/>
            <a:ext cx="154305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25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Písmo, Grafika, snímek obrazovky, logo&#10;&#10;Popis se vygeneroval automaticky.">
            <a:extLst>
              <a:ext uri="{FF2B5EF4-FFF2-40B4-BE49-F238E27FC236}">
                <a16:creationId xmlns:a16="http://schemas.microsoft.com/office/drawing/2014/main" id="{9113FA5B-E0EB-437C-10B3-D0D4DE635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93" y="190"/>
            <a:ext cx="2560320" cy="955853"/>
          </a:xfrm>
          <a:prstGeom prst="rect">
            <a:avLst/>
          </a:prstGeom>
        </p:spPr>
      </p:pic>
      <p:sp>
        <p:nvSpPr>
          <p:cNvPr id="11" name="Obdélník 10">
            <a:extLst>
              <a:ext uri="{FF2B5EF4-FFF2-40B4-BE49-F238E27FC236}">
                <a16:creationId xmlns:a16="http://schemas.microsoft.com/office/drawing/2014/main" id="{6F939989-9F7D-9AAC-EF62-C7501963AE58}"/>
              </a:ext>
            </a:extLst>
          </p:cNvPr>
          <p:cNvSpPr/>
          <p:nvPr/>
        </p:nvSpPr>
        <p:spPr>
          <a:xfrm>
            <a:off x="230153" y="820486"/>
            <a:ext cx="6400801" cy="729129"/>
          </a:xfrm>
          <a:prstGeom prst="rect">
            <a:avLst/>
          </a:prstGeom>
          <a:solidFill>
            <a:srgbClr val="1D57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4" tIns="42672" rIns="85344" bIns="42672" rtlCol="0" anchor="ctr"/>
          <a:lstStyle/>
          <a:p>
            <a:pPr algn="ctr"/>
            <a:r>
              <a:rPr lang="cs-CZ" sz="2400" dirty="0">
                <a:solidFill>
                  <a:srgbClr val="BDC1C6"/>
                </a:solidFill>
                <a:latin typeface="Arial"/>
                <a:ea typeface="+mn-lt"/>
                <a:cs typeface="Arial"/>
              </a:rPr>
              <a:t>📚📖 </a:t>
            </a:r>
            <a:r>
              <a:rPr lang="cs-CZ" sz="2000" dirty="0">
                <a:solidFill>
                  <a:srgbClr val="202124"/>
                </a:solidFill>
                <a:ea typeface="+mn-lt"/>
                <a:cs typeface="+mn-lt"/>
              </a:rPr>
              <a:t> </a:t>
            </a:r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OBJEVTE NAŠE NOVÉ ZÁPISNÍKY  📖📚</a:t>
            </a:r>
            <a:endParaRPr lang="cs-CZ" sz="2400" dirty="0">
              <a:solidFill>
                <a:schemeClr val="bg1"/>
              </a:solidFill>
              <a:latin typeface="Arial"/>
              <a:ea typeface="+mn-lt"/>
              <a:cs typeface="Arial"/>
            </a:endParaRP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D66BF105-C502-8D4C-2A16-358D42BCA776}"/>
              </a:ext>
            </a:extLst>
          </p:cNvPr>
          <p:cNvSpPr/>
          <p:nvPr/>
        </p:nvSpPr>
        <p:spPr>
          <a:xfrm>
            <a:off x="230080" y="1388908"/>
            <a:ext cx="6400801" cy="474171"/>
          </a:xfrm>
          <a:prstGeom prst="rect">
            <a:avLst/>
          </a:prstGeom>
          <a:solidFill>
            <a:srgbClr val="1D57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4" tIns="42672" rIns="85344" bIns="42672" rtlCol="0" anchor="ctr"/>
          <a:lstStyle/>
          <a:p>
            <a:pPr algn="ctr"/>
            <a:r>
              <a:rPr lang="cs-CZ" sz="900">
                <a:solidFill>
                  <a:schemeClr val="bg1"/>
                </a:solidFill>
                <a:latin typeface="Montserrat"/>
                <a:ea typeface="+mn-lt"/>
                <a:cs typeface="+mn-lt"/>
              </a:rPr>
              <a:t>Uvedená </a:t>
            </a:r>
            <a:r>
              <a:rPr lang="cs-CZ" sz="900" b="1">
                <a:solidFill>
                  <a:schemeClr val="bg1"/>
                </a:solidFill>
                <a:latin typeface="Montserrat"/>
                <a:ea typeface="+mn-lt"/>
                <a:cs typeface="+mn-lt"/>
              </a:rPr>
              <a:t>akční cena platí</a:t>
            </a:r>
            <a:r>
              <a:rPr lang="cs-CZ" sz="900">
                <a:solidFill>
                  <a:schemeClr val="bg1"/>
                </a:solidFill>
                <a:latin typeface="Montserrat"/>
                <a:ea typeface="+mn-lt"/>
                <a:cs typeface="+mn-lt"/>
              </a:rPr>
              <a:t> do 30. 4. 2024 pro registrované zákazníky.</a:t>
            </a:r>
            <a:endParaRPr lang="cs-CZ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cs-CZ" sz="900" dirty="0">
                <a:solidFill>
                  <a:schemeClr val="bg1"/>
                </a:solidFill>
                <a:latin typeface="Montserrat"/>
                <a:ea typeface="+mn-lt"/>
                <a:cs typeface="+mn-lt"/>
              </a:rPr>
              <a:t>Je bez DPH a nevztahují se na ni </a:t>
            </a:r>
            <a:r>
              <a:rPr lang="cs-CZ" sz="900" b="1" dirty="0">
                <a:solidFill>
                  <a:schemeClr val="bg1"/>
                </a:solidFill>
                <a:latin typeface="Montserrat"/>
                <a:ea typeface="+mn-lt"/>
                <a:cs typeface="+mn-lt"/>
              </a:rPr>
              <a:t>žádné další slevy</a:t>
            </a:r>
            <a:r>
              <a:rPr lang="cs-CZ" sz="900" dirty="0">
                <a:solidFill>
                  <a:schemeClr val="bg1"/>
                </a:solidFill>
                <a:latin typeface="Montserrat"/>
                <a:ea typeface="+mn-lt"/>
                <a:cs typeface="+mn-lt"/>
              </a:rPr>
              <a:t>.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13" name="Obrázek 12" descr="Obsah obrázku text, jednotka, flash disk, design&#10;&#10;Popis se vygeneroval automaticky.">
            <a:extLst>
              <a:ext uri="{FF2B5EF4-FFF2-40B4-BE49-F238E27FC236}">
                <a16:creationId xmlns:a16="http://schemas.microsoft.com/office/drawing/2014/main" id="{20C8E5BD-BCF4-CA4B-FB35-3FB17EFDC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18" y="5490108"/>
            <a:ext cx="6399172" cy="2361110"/>
          </a:xfrm>
          <a:prstGeom prst="rect">
            <a:avLst/>
          </a:prstGeom>
        </p:spPr>
      </p:pic>
      <p:pic>
        <p:nvPicPr>
          <p:cNvPr id="15" name="Obrázek 14" descr="Obsah obrázku text, snímek obrazovky, Obdélník, Zboží&#10;&#10;Popis se vygeneroval automaticky.">
            <a:extLst>
              <a:ext uri="{FF2B5EF4-FFF2-40B4-BE49-F238E27FC236}">
                <a16:creationId xmlns:a16="http://schemas.microsoft.com/office/drawing/2014/main" id="{812B5EBC-1ABE-D5A3-1F14-95343435D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418" y="2020598"/>
            <a:ext cx="6416042" cy="2352677"/>
          </a:xfrm>
          <a:prstGeom prst="rect">
            <a:avLst/>
          </a:prstGeom>
        </p:spPr>
      </p:pic>
      <p:pic>
        <p:nvPicPr>
          <p:cNvPr id="18" name="Obrázek 17" descr="Obsah obrázku umění, skříň&#10;&#10;Popis se vygeneroval automaticky.">
            <a:extLst>
              <a:ext uri="{FF2B5EF4-FFF2-40B4-BE49-F238E27FC236}">
                <a16:creationId xmlns:a16="http://schemas.microsoft.com/office/drawing/2014/main" id="{55933027-F070-0C80-5744-EFA739908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577" y="4456899"/>
            <a:ext cx="6416044" cy="632441"/>
          </a:xfrm>
          <a:prstGeom prst="rect">
            <a:avLst/>
          </a:prstGeom>
        </p:spPr>
      </p:pic>
      <p:pic>
        <p:nvPicPr>
          <p:cNvPr id="22" name="Obrázek 21" descr="Obsah obrázku snímek obrazovky, kniha, umění, papírnictví / kancelářské potřeby&#10;&#10;Popis se vygeneroval automaticky.">
            <a:extLst>
              <a:ext uri="{FF2B5EF4-FFF2-40B4-BE49-F238E27FC236}">
                <a16:creationId xmlns:a16="http://schemas.microsoft.com/office/drawing/2014/main" id="{EB75CE25-1BCF-48D1-0EE6-DEF97E2317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6372" y="24156240"/>
            <a:ext cx="3429904" cy="337279"/>
          </a:xfrm>
          <a:prstGeom prst="rect">
            <a:avLst/>
          </a:prstGeom>
        </p:spPr>
      </p:pic>
      <p:pic>
        <p:nvPicPr>
          <p:cNvPr id="25" name="Obrázek 24" descr="Obsah obrázku snímek obrazovky, kniha, umění, papírnictví / kancelářské potřeby&#10;&#10;Popis se vygeneroval automaticky.">
            <a:extLst>
              <a:ext uri="{FF2B5EF4-FFF2-40B4-BE49-F238E27FC236}">
                <a16:creationId xmlns:a16="http://schemas.microsoft.com/office/drawing/2014/main" id="{A0658D64-6A22-39AE-71E2-2FF12141F1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5597" y="23604447"/>
            <a:ext cx="3429904" cy="337279"/>
          </a:xfrm>
          <a:prstGeom prst="rect">
            <a:avLst/>
          </a:prstGeom>
        </p:spPr>
      </p:pic>
      <p:pic>
        <p:nvPicPr>
          <p:cNvPr id="30" name="Obrázek 29" descr="Obsah obrázku snímek obrazovky, kniha, umění, papírnictví / kancelářské potřeby&#10;&#10;Popis se vygeneroval automaticky.">
            <a:extLst>
              <a:ext uri="{FF2B5EF4-FFF2-40B4-BE49-F238E27FC236}">
                <a16:creationId xmlns:a16="http://schemas.microsoft.com/office/drawing/2014/main" id="{24A93838-F4CE-585D-D44E-83E72F993C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753" y="7927235"/>
            <a:ext cx="6382303" cy="624008"/>
          </a:xfrm>
          <a:prstGeom prst="rect">
            <a:avLst/>
          </a:prstGeom>
        </p:spPr>
      </p:pic>
      <p:sp>
        <p:nvSpPr>
          <p:cNvPr id="31" name="TextovéPole 30">
            <a:extLst>
              <a:ext uri="{FF2B5EF4-FFF2-40B4-BE49-F238E27FC236}">
                <a16:creationId xmlns:a16="http://schemas.microsoft.com/office/drawing/2014/main" id="{DC26A0E9-A1A2-77A8-57CC-A63A7F01F6D5}"/>
              </a:ext>
            </a:extLst>
          </p:cNvPr>
          <p:cNvSpPr txBox="1"/>
          <p:nvPr/>
        </p:nvSpPr>
        <p:spPr>
          <a:xfrm>
            <a:off x="4071381" y="3878112"/>
            <a:ext cx="110163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ea typeface="Calibri"/>
                <a:cs typeface="Calibri"/>
              </a:rPr>
              <a:t>35,90 Kč</a:t>
            </a: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7446D16E-C111-38FE-32CD-999CEA761D2E}"/>
              </a:ext>
            </a:extLst>
          </p:cNvPr>
          <p:cNvSpPr txBox="1"/>
          <p:nvPr/>
        </p:nvSpPr>
        <p:spPr>
          <a:xfrm>
            <a:off x="5268100" y="3878112"/>
            <a:ext cx="123660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ea typeface="Calibri"/>
                <a:cs typeface="Calibri"/>
              </a:rPr>
              <a:t>SKLADEM</a:t>
            </a:r>
            <a:endParaRPr lang="cs-CZ" dirty="0"/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D72B2319-CC99-0FA7-A94E-34561E33D9A6}"/>
              </a:ext>
            </a:extLst>
          </p:cNvPr>
          <p:cNvSpPr txBox="1"/>
          <p:nvPr/>
        </p:nvSpPr>
        <p:spPr>
          <a:xfrm>
            <a:off x="5266674" y="7344158"/>
            <a:ext cx="123660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ea typeface="Calibri"/>
                <a:cs typeface="Calibri"/>
              </a:rPr>
              <a:t>SKLADEM</a:t>
            </a:r>
            <a:endParaRPr lang="cs-CZ" dirty="0"/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4E255DA4-3ECA-A2AD-D0A7-556BDB979CE2}"/>
              </a:ext>
            </a:extLst>
          </p:cNvPr>
          <p:cNvSpPr txBox="1"/>
          <p:nvPr/>
        </p:nvSpPr>
        <p:spPr>
          <a:xfrm>
            <a:off x="4070270" y="7344157"/>
            <a:ext cx="110163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ea typeface="Calibri"/>
                <a:cs typeface="Calibri"/>
              </a:rPr>
              <a:t>39,90 Kč</a:t>
            </a:r>
            <a:endParaRPr lang="cs-CZ" b="1">
              <a:ea typeface="Calibri"/>
              <a:cs typeface="Calibri"/>
            </a:endParaRP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2640D51F-A7E6-80DD-C1DE-F4140E91269D}"/>
              </a:ext>
            </a:extLst>
          </p:cNvPr>
          <p:cNvSpPr txBox="1"/>
          <p:nvPr/>
        </p:nvSpPr>
        <p:spPr>
          <a:xfrm>
            <a:off x="240587" y="5092492"/>
            <a:ext cx="421430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200" b="1" dirty="0">
                <a:latin typeface="Montserrat"/>
                <a:ea typeface="Calibri"/>
                <a:cs typeface="Calibri"/>
              </a:rPr>
              <a:t>FILATO </a:t>
            </a:r>
            <a:r>
              <a:rPr lang="cs-CZ" sz="1200" dirty="0">
                <a:latin typeface="Montserrat"/>
                <a:ea typeface="Calibri"/>
                <a:cs typeface="Calibri"/>
              </a:rPr>
              <a:t>A5 zápisník (desky z</a:t>
            </a:r>
            <a:r>
              <a:rPr lang="cs-CZ" sz="1200" b="1" dirty="0">
                <a:latin typeface="Montserrat"/>
                <a:ea typeface="Calibri"/>
                <a:cs typeface="Calibri"/>
              </a:rPr>
              <a:t> recyklované bavlny</a:t>
            </a:r>
            <a:r>
              <a:rPr lang="cs-CZ" sz="1200" dirty="0">
                <a:latin typeface="Montserrat"/>
                <a:ea typeface="Calibri"/>
                <a:cs typeface="Calibri"/>
              </a:rPr>
              <a:t>)</a:t>
            </a:r>
            <a:endParaRPr lang="cs-CZ">
              <a:ea typeface="Calibri"/>
              <a:cs typeface="Calibri"/>
            </a:endParaRPr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05F99835-866A-F297-D029-BB7FBE8A8E97}"/>
              </a:ext>
            </a:extLst>
          </p:cNvPr>
          <p:cNvSpPr txBox="1"/>
          <p:nvPr/>
        </p:nvSpPr>
        <p:spPr>
          <a:xfrm>
            <a:off x="232051" y="8550104"/>
            <a:ext cx="554710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200" b="1" dirty="0">
                <a:latin typeface="Montserrat"/>
                <a:ea typeface="Calibri"/>
                <a:cs typeface="Calibri"/>
              </a:rPr>
              <a:t>DIRAO</a:t>
            </a:r>
            <a:r>
              <a:rPr lang="cs-CZ" sz="1200" dirty="0">
                <a:latin typeface="Montserrat"/>
                <a:ea typeface="Calibri"/>
                <a:cs typeface="Calibri"/>
              </a:rPr>
              <a:t> A5 zápisník </a:t>
            </a:r>
            <a:r>
              <a:rPr lang="cs-CZ" sz="1100" dirty="0">
                <a:latin typeface="Montserrat"/>
                <a:ea typeface="Calibri"/>
                <a:cs typeface="Calibri"/>
              </a:rPr>
              <a:t>(desky v kombinaci šedého</a:t>
            </a:r>
            <a:r>
              <a:rPr lang="cs-CZ" sz="1100" b="1" dirty="0">
                <a:latin typeface="Montserrat"/>
                <a:ea typeface="Calibri"/>
                <a:cs typeface="Calibri"/>
              </a:rPr>
              <a:t> RPET </a:t>
            </a:r>
            <a:r>
              <a:rPr lang="cs-CZ" sz="1100" dirty="0">
                <a:latin typeface="Montserrat"/>
                <a:ea typeface="Calibri"/>
                <a:cs typeface="Calibri"/>
              </a:rPr>
              <a:t>a černé PU kůže)</a:t>
            </a:r>
            <a:endParaRPr lang="cs-CZ" sz="1100">
              <a:ea typeface="Calibri"/>
              <a:cs typeface="Calibri"/>
            </a:endParaRPr>
          </a:p>
        </p:txBody>
      </p:sp>
      <p:pic>
        <p:nvPicPr>
          <p:cNvPr id="35" name="Obrázek 34" descr="Obsah obrázku text, snímek obrazovky, Obdélník, design&#10;&#10;Popis se vygeneroval automaticky.">
            <a:extLst>
              <a:ext uri="{FF2B5EF4-FFF2-40B4-BE49-F238E27FC236}">
                <a16:creationId xmlns:a16="http://schemas.microsoft.com/office/drawing/2014/main" id="{88AB3454-7540-5F14-11EB-D55C252C3F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083" y="8932361"/>
            <a:ext cx="6424478" cy="2369543"/>
          </a:xfrm>
          <a:prstGeom prst="rect">
            <a:avLst/>
          </a:prstGeom>
        </p:spPr>
      </p:pic>
      <p:pic>
        <p:nvPicPr>
          <p:cNvPr id="37" name="Obrázek 36" descr="Obsah obrázku snímek obrazovky, Obdélník, látka, umění&#10;&#10;Popis se vygeneroval automaticky.">
            <a:extLst>
              <a:ext uri="{FF2B5EF4-FFF2-40B4-BE49-F238E27FC236}">
                <a16:creationId xmlns:a16="http://schemas.microsoft.com/office/drawing/2014/main" id="{2590B781-A6D7-0917-48D1-798017FF5F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3596" y="11381066"/>
            <a:ext cx="6416043" cy="624007"/>
          </a:xfrm>
          <a:prstGeom prst="rect">
            <a:avLst/>
          </a:prstGeom>
        </p:spPr>
      </p:pic>
      <p:sp>
        <p:nvSpPr>
          <p:cNvPr id="42" name="TextovéPole 41">
            <a:extLst>
              <a:ext uri="{FF2B5EF4-FFF2-40B4-BE49-F238E27FC236}">
                <a16:creationId xmlns:a16="http://schemas.microsoft.com/office/drawing/2014/main" id="{A838C735-CB69-BBD7-1E99-F4396875FF8F}"/>
              </a:ext>
            </a:extLst>
          </p:cNvPr>
          <p:cNvSpPr txBox="1"/>
          <p:nvPr/>
        </p:nvSpPr>
        <p:spPr>
          <a:xfrm>
            <a:off x="223616" y="12016148"/>
            <a:ext cx="554710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200" b="1" dirty="0">
                <a:latin typeface="Montserrat"/>
                <a:ea typeface="Calibri"/>
                <a:cs typeface="Calibri"/>
              </a:rPr>
              <a:t>TOLARE</a:t>
            </a:r>
            <a:r>
              <a:rPr lang="cs-CZ" sz="1200" dirty="0">
                <a:latin typeface="Montserrat"/>
                <a:ea typeface="Calibri"/>
                <a:cs typeface="Calibri"/>
              </a:rPr>
              <a:t> A5 zápisník z </a:t>
            </a:r>
            <a:r>
              <a:rPr lang="cs-CZ" sz="1200" b="1" dirty="0">
                <a:latin typeface="Montserrat"/>
                <a:ea typeface="Calibri"/>
                <a:cs typeface="Calibri"/>
              </a:rPr>
              <a:t>PU </a:t>
            </a:r>
            <a:r>
              <a:rPr lang="cs-CZ" sz="1200" dirty="0">
                <a:latin typeface="Montserrat"/>
                <a:ea typeface="Calibri"/>
                <a:cs typeface="Calibri"/>
              </a:rPr>
              <a:t>kůže</a:t>
            </a:r>
            <a:endParaRPr lang="cs-CZ" sz="1200" dirty="0">
              <a:ea typeface="Calibri"/>
              <a:cs typeface="Calibri"/>
            </a:endParaRPr>
          </a:p>
        </p:txBody>
      </p:sp>
      <p:sp>
        <p:nvSpPr>
          <p:cNvPr id="44" name="TextovéPole 43">
            <a:extLst>
              <a:ext uri="{FF2B5EF4-FFF2-40B4-BE49-F238E27FC236}">
                <a16:creationId xmlns:a16="http://schemas.microsoft.com/office/drawing/2014/main" id="{B952515B-87C7-54C6-ED2D-DBBFCB9088A3}"/>
              </a:ext>
            </a:extLst>
          </p:cNvPr>
          <p:cNvSpPr txBox="1"/>
          <p:nvPr/>
        </p:nvSpPr>
        <p:spPr>
          <a:xfrm>
            <a:off x="4053399" y="10793336"/>
            <a:ext cx="110163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ea typeface="Calibri"/>
                <a:cs typeface="Calibri"/>
              </a:rPr>
              <a:t>29,90 Kč</a:t>
            </a:r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D9A4F644-1E4D-8B9C-C07D-2CDF2C92BCD9}"/>
              </a:ext>
            </a:extLst>
          </p:cNvPr>
          <p:cNvSpPr txBox="1"/>
          <p:nvPr/>
        </p:nvSpPr>
        <p:spPr>
          <a:xfrm>
            <a:off x="4567962" y="10801770"/>
            <a:ext cx="253565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000" b="1" dirty="0">
                <a:ea typeface="Calibri"/>
                <a:cs typeface="Calibri"/>
              </a:rPr>
              <a:t>JIŽ BRZY SKLADEM</a:t>
            </a:r>
            <a:br>
              <a:rPr lang="cs-CZ" sz="1000" b="1" dirty="0">
                <a:ea typeface="Calibri"/>
                <a:cs typeface="Calibri"/>
              </a:rPr>
            </a:br>
            <a:r>
              <a:rPr lang="cs-CZ" sz="1000" b="1" dirty="0">
                <a:ea typeface="Calibri"/>
                <a:cs typeface="Calibri"/>
              </a:rPr>
              <a:t>DUBEN 2024</a:t>
            </a:r>
            <a:endParaRPr lang="cs-CZ" sz="1000" dirty="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0146659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Vlastní</PresentationFormat>
  <Paragraphs>0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lastModifiedBy/>
  <cp:revision>904</cp:revision>
  <dcterms:created xsi:type="dcterms:W3CDTF">2023-11-16T12:04:19Z</dcterms:created>
  <dcterms:modified xsi:type="dcterms:W3CDTF">2024-03-12T00:14:22Z</dcterms:modified>
</cp:coreProperties>
</file>