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60" r:id="rId6"/>
    <p:sldId id="259" r:id="rId7"/>
  </p:sldIdLst>
  <p:sldSz cx="6858000" cy="969645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81A8"/>
    <a:srgbClr val="03BFBA"/>
    <a:srgbClr val="FCE209"/>
    <a:srgbClr val="1B1B1B"/>
    <a:srgbClr val="FEEC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2E6211-B28A-722B-EA28-F950013F5CF2}" v="828" dt="2024-05-28T22:48:14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7" d="100"/>
          <a:sy n="77" d="100"/>
        </p:scale>
        <p:origin x="30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dka Pivná" userId="9a8feb93-dcff-47ee-9d75-2907b4fcb5a4" providerId="ADAL" clId="{F1CBCF31-68B2-4250-8C04-938004F27C3C}"/>
    <pc:docChg chg="modSld">
      <pc:chgData name="Radka Pivná" userId="9a8feb93-dcff-47ee-9d75-2907b4fcb5a4" providerId="ADAL" clId="{F1CBCF31-68B2-4250-8C04-938004F27C3C}" dt="2024-05-29T08:15:15.846" v="0" actId="1076"/>
      <pc:docMkLst>
        <pc:docMk/>
      </pc:docMkLst>
      <pc:sldChg chg="modSp mod">
        <pc:chgData name="Radka Pivná" userId="9a8feb93-dcff-47ee-9d75-2907b4fcb5a4" providerId="ADAL" clId="{F1CBCF31-68B2-4250-8C04-938004F27C3C}" dt="2024-05-29T08:15:15.846" v="0" actId="1076"/>
        <pc:sldMkLst>
          <pc:docMk/>
          <pc:sldMk cId="2537115577" sldId="260"/>
        </pc:sldMkLst>
        <pc:spChg chg="mod">
          <ac:chgData name="Radka Pivná" userId="9a8feb93-dcff-47ee-9d75-2907b4fcb5a4" providerId="ADAL" clId="{F1CBCF31-68B2-4250-8C04-938004F27C3C}" dt="2024-05-29T08:15:15.846" v="0" actId="1076"/>
          <ac:spMkLst>
            <pc:docMk/>
            <pc:sldMk cId="2537115577" sldId="260"/>
            <ac:spMk id="19" creationId="{48E01FE5-9400-89CD-3DEA-EC70E9375FF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57250" y="1586898"/>
            <a:ext cx="5143500" cy="3375801"/>
          </a:xfrm>
        </p:spPr>
        <p:txBody>
          <a:bodyPr anchor="b"/>
          <a:lstStyle>
            <a:lvl1pPr algn="ctr">
              <a:defRPr sz="228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57250" y="5092884"/>
            <a:ext cx="5143500" cy="2341063"/>
          </a:xfrm>
        </p:spPr>
        <p:txBody>
          <a:bodyPr/>
          <a:lstStyle>
            <a:lvl1pPr marL="0" indent="0" algn="ctr">
              <a:buNone/>
              <a:defRPr sz="915"/>
            </a:lvl1pPr>
            <a:lvl2pPr marL="174246" indent="0" algn="ctr">
              <a:buNone/>
              <a:defRPr sz="762"/>
            </a:lvl2pPr>
            <a:lvl3pPr marL="348494" indent="0" algn="ctr">
              <a:buNone/>
              <a:defRPr sz="686"/>
            </a:lvl3pPr>
            <a:lvl4pPr marL="522741" indent="0" algn="ctr">
              <a:buNone/>
              <a:defRPr sz="610"/>
            </a:lvl4pPr>
            <a:lvl5pPr marL="696988" indent="0" algn="ctr">
              <a:buNone/>
              <a:defRPr sz="610"/>
            </a:lvl5pPr>
            <a:lvl6pPr marL="871234" indent="0" algn="ctr">
              <a:buNone/>
              <a:defRPr sz="610"/>
            </a:lvl6pPr>
            <a:lvl7pPr marL="1045482" indent="0" algn="ctr">
              <a:buNone/>
              <a:defRPr sz="610"/>
            </a:lvl7pPr>
            <a:lvl8pPr marL="1219728" indent="0" algn="ctr">
              <a:buNone/>
              <a:defRPr sz="610"/>
            </a:lvl8pPr>
            <a:lvl9pPr marL="1393974" indent="0" algn="ctr">
              <a:buNone/>
              <a:defRPr sz="61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30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18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4907756" y="516249"/>
            <a:ext cx="1478756" cy="821729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71487" y="516249"/>
            <a:ext cx="4350544" cy="821729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7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924" y="2417382"/>
            <a:ext cx="5915025" cy="4033452"/>
          </a:xfrm>
        </p:spPr>
        <p:txBody>
          <a:bodyPr anchor="b"/>
          <a:lstStyle>
            <a:lvl1pPr>
              <a:defRPr sz="228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924" y="6488994"/>
            <a:ext cx="5915025" cy="2121096"/>
          </a:xfrm>
        </p:spPr>
        <p:txBody>
          <a:bodyPr/>
          <a:lstStyle>
            <a:lvl1pPr marL="0" indent="0">
              <a:buNone/>
              <a:defRPr sz="915">
                <a:solidFill>
                  <a:schemeClr val="tx1">
                    <a:tint val="75000"/>
                  </a:schemeClr>
                </a:solidFill>
              </a:defRPr>
            </a:lvl1pPr>
            <a:lvl2pPr marL="174246" indent="0">
              <a:buNone/>
              <a:defRPr sz="762">
                <a:solidFill>
                  <a:schemeClr val="tx1">
                    <a:tint val="75000"/>
                  </a:schemeClr>
                </a:solidFill>
              </a:defRPr>
            </a:lvl2pPr>
            <a:lvl3pPr marL="348494" indent="0">
              <a:buNone/>
              <a:defRPr sz="686">
                <a:solidFill>
                  <a:schemeClr val="tx1">
                    <a:tint val="75000"/>
                  </a:schemeClr>
                </a:solidFill>
              </a:defRPr>
            </a:lvl3pPr>
            <a:lvl4pPr marL="522741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4pPr>
            <a:lvl5pPr marL="696988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5pPr>
            <a:lvl6pPr marL="871234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6pPr>
            <a:lvl7pPr marL="1045482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7pPr>
            <a:lvl8pPr marL="1219728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8pPr>
            <a:lvl9pPr marL="1393974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28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71488" y="2581232"/>
            <a:ext cx="2914650" cy="615230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71863" y="2581232"/>
            <a:ext cx="2914650" cy="615230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1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6" y="516247"/>
            <a:ext cx="5915025" cy="1874199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2381" y="2376978"/>
            <a:ext cx="2901255" cy="1164919"/>
          </a:xfrm>
        </p:spPr>
        <p:txBody>
          <a:bodyPr anchor="b"/>
          <a:lstStyle>
            <a:lvl1pPr marL="0" indent="0">
              <a:buNone/>
              <a:defRPr sz="915" b="1"/>
            </a:lvl1pPr>
            <a:lvl2pPr marL="174246" indent="0">
              <a:buNone/>
              <a:defRPr sz="762" b="1"/>
            </a:lvl2pPr>
            <a:lvl3pPr marL="348494" indent="0">
              <a:buNone/>
              <a:defRPr sz="686" b="1"/>
            </a:lvl3pPr>
            <a:lvl4pPr marL="522741" indent="0">
              <a:buNone/>
              <a:defRPr sz="610" b="1"/>
            </a:lvl4pPr>
            <a:lvl5pPr marL="696988" indent="0">
              <a:buNone/>
              <a:defRPr sz="610" b="1"/>
            </a:lvl5pPr>
            <a:lvl6pPr marL="871234" indent="0">
              <a:buNone/>
              <a:defRPr sz="610" b="1"/>
            </a:lvl6pPr>
            <a:lvl7pPr marL="1045482" indent="0">
              <a:buNone/>
              <a:defRPr sz="610" b="1"/>
            </a:lvl7pPr>
            <a:lvl8pPr marL="1219728" indent="0">
              <a:buNone/>
              <a:defRPr sz="610" b="1"/>
            </a:lvl8pPr>
            <a:lvl9pPr marL="1393974" indent="0">
              <a:buNone/>
              <a:defRPr sz="61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381" y="3541900"/>
            <a:ext cx="2901255" cy="52095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71871" y="2376978"/>
            <a:ext cx="2915543" cy="1164919"/>
          </a:xfrm>
        </p:spPr>
        <p:txBody>
          <a:bodyPr anchor="b"/>
          <a:lstStyle>
            <a:lvl1pPr marL="0" indent="0">
              <a:buNone/>
              <a:defRPr sz="915" b="1"/>
            </a:lvl1pPr>
            <a:lvl2pPr marL="174246" indent="0">
              <a:buNone/>
              <a:defRPr sz="762" b="1"/>
            </a:lvl2pPr>
            <a:lvl3pPr marL="348494" indent="0">
              <a:buNone/>
              <a:defRPr sz="686" b="1"/>
            </a:lvl3pPr>
            <a:lvl4pPr marL="522741" indent="0">
              <a:buNone/>
              <a:defRPr sz="610" b="1"/>
            </a:lvl4pPr>
            <a:lvl5pPr marL="696988" indent="0">
              <a:buNone/>
              <a:defRPr sz="610" b="1"/>
            </a:lvl5pPr>
            <a:lvl6pPr marL="871234" indent="0">
              <a:buNone/>
              <a:defRPr sz="610" b="1"/>
            </a:lvl6pPr>
            <a:lvl7pPr marL="1045482" indent="0">
              <a:buNone/>
              <a:defRPr sz="610" b="1"/>
            </a:lvl7pPr>
            <a:lvl8pPr marL="1219728" indent="0">
              <a:buNone/>
              <a:defRPr sz="610" b="1"/>
            </a:lvl8pPr>
            <a:lvl9pPr marL="1393974" indent="0">
              <a:buNone/>
              <a:defRPr sz="61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71871" y="3541900"/>
            <a:ext cx="2915543" cy="52095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9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9" y="646431"/>
            <a:ext cx="2211883" cy="2262505"/>
          </a:xfrm>
        </p:spPr>
        <p:txBody>
          <a:bodyPr anchor="b"/>
          <a:lstStyle>
            <a:lvl1pPr>
              <a:defRPr sz="122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551" y="1396110"/>
            <a:ext cx="3471863" cy="6890764"/>
          </a:xfrm>
        </p:spPr>
        <p:txBody>
          <a:bodyPr/>
          <a:lstStyle>
            <a:lvl1pPr>
              <a:defRPr sz="1220"/>
            </a:lvl1pPr>
            <a:lvl2pPr>
              <a:defRPr sz="1067"/>
            </a:lvl2pPr>
            <a:lvl3pPr>
              <a:defRPr sz="915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9" y="2908934"/>
            <a:ext cx="2211883" cy="5389163"/>
          </a:xfrm>
        </p:spPr>
        <p:txBody>
          <a:bodyPr/>
          <a:lstStyle>
            <a:lvl1pPr marL="0" indent="0">
              <a:buNone/>
              <a:defRPr sz="610"/>
            </a:lvl1pPr>
            <a:lvl2pPr marL="174246" indent="0">
              <a:buNone/>
              <a:defRPr sz="533"/>
            </a:lvl2pPr>
            <a:lvl3pPr marL="348494" indent="0">
              <a:buNone/>
              <a:defRPr sz="457"/>
            </a:lvl3pPr>
            <a:lvl4pPr marL="522741" indent="0">
              <a:buNone/>
              <a:defRPr sz="381"/>
            </a:lvl4pPr>
            <a:lvl5pPr marL="696988" indent="0">
              <a:buNone/>
              <a:defRPr sz="381"/>
            </a:lvl5pPr>
            <a:lvl6pPr marL="871234" indent="0">
              <a:buNone/>
              <a:defRPr sz="381"/>
            </a:lvl6pPr>
            <a:lvl7pPr marL="1045482" indent="0">
              <a:buNone/>
              <a:defRPr sz="381"/>
            </a:lvl7pPr>
            <a:lvl8pPr marL="1219728" indent="0">
              <a:buNone/>
              <a:defRPr sz="381"/>
            </a:lvl8pPr>
            <a:lvl9pPr marL="1393974" indent="0">
              <a:buNone/>
              <a:defRPr sz="38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30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9" y="646431"/>
            <a:ext cx="2211883" cy="2262505"/>
          </a:xfrm>
        </p:spPr>
        <p:txBody>
          <a:bodyPr anchor="b"/>
          <a:lstStyle>
            <a:lvl1pPr>
              <a:defRPr sz="122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15551" y="1396110"/>
            <a:ext cx="3471863" cy="6890764"/>
          </a:xfrm>
        </p:spPr>
        <p:txBody>
          <a:bodyPr/>
          <a:lstStyle>
            <a:lvl1pPr marL="0" indent="0">
              <a:buNone/>
              <a:defRPr sz="1220"/>
            </a:lvl1pPr>
            <a:lvl2pPr marL="174246" indent="0">
              <a:buNone/>
              <a:defRPr sz="1067"/>
            </a:lvl2pPr>
            <a:lvl3pPr marL="348494" indent="0">
              <a:buNone/>
              <a:defRPr sz="915"/>
            </a:lvl3pPr>
            <a:lvl4pPr marL="522741" indent="0">
              <a:buNone/>
              <a:defRPr sz="762"/>
            </a:lvl4pPr>
            <a:lvl5pPr marL="696988" indent="0">
              <a:buNone/>
              <a:defRPr sz="762"/>
            </a:lvl5pPr>
            <a:lvl6pPr marL="871234" indent="0">
              <a:buNone/>
              <a:defRPr sz="762"/>
            </a:lvl6pPr>
            <a:lvl7pPr marL="1045482" indent="0">
              <a:buNone/>
              <a:defRPr sz="762"/>
            </a:lvl7pPr>
            <a:lvl8pPr marL="1219728" indent="0">
              <a:buNone/>
              <a:defRPr sz="762"/>
            </a:lvl8pPr>
            <a:lvl9pPr marL="1393974" indent="0">
              <a:buNone/>
              <a:defRPr sz="762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9" y="2908934"/>
            <a:ext cx="2211883" cy="5389163"/>
          </a:xfrm>
        </p:spPr>
        <p:txBody>
          <a:bodyPr/>
          <a:lstStyle>
            <a:lvl1pPr marL="0" indent="0">
              <a:buNone/>
              <a:defRPr sz="610"/>
            </a:lvl1pPr>
            <a:lvl2pPr marL="174246" indent="0">
              <a:buNone/>
              <a:defRPr sz="533"/>
            </a:lvl2pPr>
            <a:lvl3pPr marL="348494" indent="0">
              <a:buNone/>
              <a:defRPr sz="457"/>
            </a:lvl3pPr>
            <a:lvl4pPr marL="522741" indent="0">
              <a:buNone/>
              <a:defRPr sz="381"/>
            </a:lvl4pPr>
            <a:lvl5pPr marL="696988" indent="0">
              <a:buNone/>
              <a:defRPr sz="381"/>
            </a:lvl5pPr>
            <a:lvl6pPr marL="871234" indent="0">
              <a:buNone/>
              <a:defRPr sz="381"/>
            </a:lvl6pPr>
            <a:lvl7pPr marL="1045482" indent="0">
              <a:buNone/>
              <a:defRPr sz="381"/>
            </a:lvl7pPr>
            <a:lvl8pPr marL="1219728" indent="0">
              <a:buNone/>
              <a:defRPr sz="381"/>
            </a:lvl8pPr>
            <a:lvl9pPr marL="1393974" indent="0">
              <a:buNone/>
              <a:defRPr sz="38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5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71491" y="516247"/>
            <a:ext cx="5915025" cy="1874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1491" y="2581232"/>
            <a:ext cx="5915025" cy="6152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71488" y="8987176"/>
            <a:ext cx="1543050" cy="516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43DF-04A3-4662-88CA-28FDED1CFC09}" type="datetimeFigureOut">
              <a:rPr lang="cs-CZ" smtClean="0"/>
              <a:t>29.05.2024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271716" y="8987176"/>
            <a:ext cx="2314575" cy="516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843463" y="8987176"/>
            <a:ext cx="1543050" cy="516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Obsah obrázku text, kancelářské potřeby, papírenské zboží, Zboží&#10;&#10;Popis se vygeneroval automaticky.">
            <a:extLst>
              <a:ext uri="{FF2B5EF4-FFF2-40B4-BE49-F238E27FC236}">
                <a16:creationId xmlns:a16="http://schemas.microsoft.com/office/drawing/2014/main" id="{C18BFA53-0E07-5B78-129B-02358AF01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" y="-2212"/>
            <a:ext cx="6850605" cy="9702176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13B75548-512E-DD47-2FB9-052543CBE149}"/>
              </a:ext>
            </a:extLst>
          </p:cNvPr>
          <p:cNvSpPr txBox="1"/>
          <p:nvPr/>
        </p:nvSpPr>
        <p:spPr>
          <a:xfrm rot="21360000">
            <a:off x="4026029" y="2194807"/>
            <a:ext cx="2573805" cy="8951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600" b="1" dirty="0">
                <a:cs typeface="Calibri"/>
              </a:rPr>
              <a:t>LASER</a:t>
            </a:r>
            <a:br>
              <a:rPr lang="cs-CZ" sz="2600" b="1" dirty="0">
                <a:cs typeface="Calibri"/>
              </a:rPr>
            </a:br>
            <a:r>
              <a:rPr lang="cs-CZ" sz="2600" b="1" dirty="0">
                <a:cs typeface="Calibri"/>
              </a:rPr>
              <a:t>ZDARMA</a:t>
            </a:r>
            <a:endParaRPr lang="cs-CZ" sz="2600" dirty="0">
              <a:cs typeface="Calibri" panose="020F0502020204030204"/>
            </a:endParaRPr>
          </a:p>
        </p:txBody>
      </p:sp>
      <p:sp>
        <p:nvSpPr>
          <p:cNvPr id="73" name="TextovéPole 72">
            <a:extLst>
              <a:ext uri="{FF2B5EF4-FFF2-40B4-BE49-F238E27FC236}">
                <a16:creationId xmlns:a16="http://schemas.microsoft.com/office/drawing/2014/main" id="{B612B4C4-D4FC-8A14-78F1-E3520F853923}"/>
              </a:ext>
            </a:extLst>
          </p:cNvPr>
          <p:cNvSpPr txBox="1"/>
          <p:nvPr/>
        </p:nvSpPr>
        <p:spPr>
          <a:xfrm>
            <a:off x="348661" y="9393280"/>
            <a:ext cx="6439096" cy="2231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850" dirty="0">
                <a:cs typeface="Calibri"/>
              </a:rPr>
              <a:t>Akce platí na položky z tohoto letáku při objednání od 3. 6. do 15. 8. 2024 nebo do vyprodání zásob, pokud nastane dříve. Ceny bez DPH.​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B31CDA6-5E3C-CC4D-F38B-852041D7C6A0}"/>
              </a:ext>
            </a:extLst>
          </p:cNvPr>
          <p:cNvSpPr txBox="1"/>
          <p:nvPr/>
        </p:nvSpPr>
        <p:spPr>
          <a:xfrm>
            <a:off x="-944753" y="1330183"/>
            <a:ext cx="3107471" cy="8252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400" b="1" dirty="0">
                <a:latin typeface="Calibri"/>
                <a:cs typeface="Calibri"/>
              </a:rPr>
              <a:t>YOUR</a:t>
            </a:r>
            <a:br>
              <a:rPr lang="cs-CZ" sz="2400" b="1" dirty="0">
                <a:cs typeface="Calibri"/>
              </a:rPr>
            </a:br>
            <a:r>
              <a:rPr lang="cs-CZ" sz="2400" b="1" dirty="0">
                <a:cs typeface="Calibri"/>
              </a:rPr>
              <a:t>LOGO</a:t>
            </a:r>
            <a:endParaRPr lang="cs-CZ" dirty="0">
              <a:cs typeface="Calibri" panose="020F0502020204030204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8124F9B-9605-F384-2602-57AD40A211C5}"/>
              </a:ext>
            </a:extLst>
          </p:cNvPr>
          <p:cNvSpPr txBox="1"/>
          <p:nvPr/>
        </p:nvSpPr>
        <p:spPr>
          <a:xfrm>
            <a:off x="1338743" y="547094"/>
            <a:ext cx="3107471" cy="13177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7200" b="1" dirty="0">
                <a:solidFill>
                  <a:schemeClr val="bg1"/>
                </a:solidFill>
                <a:latin typeface="Calibri"/>
                <a:cs typeface="Calibri"/>
              </a:rPr>
              <a:t>-</a:t>
            </a:r>
            <a:r>
              <a:rPr lang="cs-CZ" sz="8000" b="1" dirty="0">
                <a:solidFill>
                  <a:schemeClr val="bg1"/>
                </a:solidFill>
                <a:latin typeface="Calibri"/>
                <a:cs typeface="Calibri"/>
              </a:rPr>
              <a:t>60</a:t>
            </a:r>
            <a:endParaRPr lang="cs-CZ" sz="8000" dirty="0">
              <a:solidFill>
                <a:schemeClr val="bg1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0E094F8-8F67-8F75-E03C-4144DF5CF700}"/>
              </a:ext>
            </a:extLst>
          </p:cNvPr>
          <p:cNvSpPr txBox="1"/>
          <p:nvPr/>
        </p:nvSpPr>
        <p:spPr>
          <a:xfrm>
            <a:off x="2273776" y="709585"/>
            <a:ext cx="3107471" cy="7637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4400" b="1">
                <a:solidFill>
                  <a:schemeClr val="bg1"/>
                </a:solidFill>
                <a:latin typeface="Calibri"/>
                <a:cs typeface="Calibri"/>
              </a:rPr>
              <a:t>%</a:t>
            </a:r>
            <a:endParaRPr lang="cs-CZ" sz="44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C62FF50-FDBD-C543-0519-3087672D834B}"/>
              </a:ext>
            </a:extLst>
          </p:cNvPr>
          <p:cNvSpPr txBox="1"/>
          <p:nvPr/>
        </p:nvSpPr>
        <p:spPr>
          <a:xfrm>
            <a:off x="1993040" y="1278778"/>
            <a:ext cx="4602098" cy="3020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400" b="1" dirty="0">
                <a:solidFill>
                  <a:schemeClr val="bg1"/>
                </a:solidFill>
                <a:latin typeface="Calibri Light"/>
                <a:cs typeface="Calibri"/>
              </a:rPr>
              <a:t>z katalogových cen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9983DD56-1958-34C5-E668-F976D5D55C38}"/>
              </a:ext>
            </a:extLst>
          </p:cNvPr>
          <p:cNvSpPr txBox="1"/>
          <p:nvPr/>
        </p:nvSpPr>
        <p:spPr>
          <a:xfrm>
            <a:off x="1127499" y="1580684"/>
            <a:ext cx="4602098" cy="4559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400" b="1" dirty="0">
                <a:solidFill>
                  <a:schemeClr val="bg1"/>
                </a:solidFill>
                <a:latin typeface="Calibri"/>
                <a:cs typeface="Calibri"/>
              </a:rPr>
              <a:t>NA VYBRANÉ PROPISKY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ADABEEFD-570E-D792-5744-1054FAE108F1}"/>
              </a:ext>
            </a:extLst>
          </p:cNvPr>
          <p:cNvSpPr txBox="1"/>
          <p:nvPr/>
        </p:nvSpPr>
        <p:spPr>
          <a:xfrm>
            <a:off x="3850907" y="4673003"/>
            <a:ext cx="3107471" cy="2887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314" b="1" dirty="0">
                <a:solidFill>
                  <a:srgbClr val="0281A8"/>
                </a:solidFill>
                <a:cs typeface="Calibri"/>
              </a:rPr>
              <a:t>LASER </a:t>
            </a:r>
            <a:r>
              <a:rPr lang="cs-CZ" sz="1314" dirty="0">
                <a:solidFill>
                  <a:srgbClr val="0281A8"/>
                </a:solidFill>
                <a:latin typeface="Calibri Light"/>
                <a:cs typeface="Calibri"/>
              </a:rPr>
              <a:t>+ PŘÍPRAVA</a:t>
            </a:r>
            <a:r>
              <a:rPr lang="cs-CZ" sz="1314" dirty="0">
                <a:solidFill>
                  <a:srgbClr val="0281A8"/>
                </a:solidFill>
                <a:cs typeface="Calibri"/>
              </a:rPr>
              <a:t> </a:t>
            </a:r>
            <a:r>
              <a:rPr lang="cs-CZ" sz="1314" b="1" dirty="0">
                <a:solidFill>
                  <a:srgbClr val="0281A8"/>
                </a:solidFill>
                <a:cs typeface="Calibri"/>
              </a:rPr>
              <a:t>ZDARMA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F842BEC5-CC05-DA8B-037F-EDFA5D47132C}"/>
              </a:ext>
            </a:extLst>
          </p:cNvPr>
          <p:cNvSpPr txBox="1"/>
          <p:nvPr/>
        </p:nvSpPr>
        <p:spPr>
          <a:xfrm>
            <a:off x="5339839" y="4545924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OD 250 KS</a:t>
            </a:r>
            <a:endParaRPr lang="cs-CZ" sz="751">
              <a:latin typeface="Calibri Light"/>
              <a:cs typeface="Calibri Light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F2EF9710-9A7D-4266-5142-432E2D402D25}"/>
              </a:ext>
            </a:extLst>
          </p:cNvPr>
          <p:cNvSpPr txBox="1"/>
          <p:nvPr/>
        </p:nvSpPr>
        <p:spPr>
          <a:xfrm>
            <a:off x="4769965" y="4876275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platí pro 1 logo / propiska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48E01FE5-9400-89CD-3DEA-EC70E9375FF1}"/>
              </a:ext>
            </a:extLst>
          </p:cNvPr>
          <p:cNvSpPr txBox="1"/>
          <p:nvPr/>
        </p:nvSpPr>
        <p:spPr>
          <a:xfrm>
            <a:off x="4701382" y="5281038"/>
            <a:ext cx="3107471" cy="4620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39" b="1" dirty="0">
                <a:solidFill>
                  <a:schemeClr val="bg1"/>
                </a:solidFill>
                <a:cs typeface="Calibri"/>
              </a:rPr>
              <a:t>7,90 Kč</a:t>
            </a:r>
            <a:endParaRPr lang="cs-CZ" sz="2439">
              <a:solidFill>
                <a:schemeClr val="bg1"/>
              </a:solidFill>
              <a:cs typeface="Calibri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5AD845F6-8D08-5034-52CB-EDD50ADA6EA2}"/>
              </a:ext>
            </a:extLst>
          </p:cNvPr>
          <p:cNvSpPr txBox="1"/>
          <p:nvPr/>
        </p:nvSpPr>
        <p:spPr>
          <a:xfrm>
            <a:off x="3987224" y="5171064"/>
            <a:ext cx="3107471" cy="3032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8" b="1" dirty="0">
                <a:solidFill>
                  <a:schemeClr val="bg1"/>
                </a:solidFill>
                <a:latin typeface="Calibri Light"/>
                <a:cs typeface="Calibri"/>
              </a:rPr>
              <a:t>19,90 Kč</a:t>
            </a:r>
            <a:endParaRPr lang="cs-CZ" sz="1408">
              <a:solidFill>
                <a:schemeClr val="bg1"/>
              </a:solidFill>
              <a:latin typeface="Calibri Light"/>
              <a:cs typeface="Calibri"/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6115C19C-52C7-9217-9DAC-EB9D79F876B7}"/>
              </a:ext>
            </a:extLst>
          </p:cNvPr>
          <p:cNvSpPr/>
          <p:nvPr/>
        </p:nvSpPr>
        <p:spPr>
          <a:xfrm rot="21180000">
            <a:off x="4057993" y="5320352"/>
            <a:ext cx="645484" cy="50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88"/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32E7DD66-5397-E051-1CCF-8393EF92A79D}"/>
              </a:ext>
            </a:extLst>
          </p:cNvPr>
          <p:cNvSpPr txBox="1"/>
          <p:nvPr/>
        </p:nvSpPr>
        <p:spPr>
          <a:xfrm>
            <a:off x="3943086" y="7514737"/>
            <a:ext cx="3107471" cy="2887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314" b="1" dirty="0">
                <a:solidFill>
                  <a:srgbClr val="0281A8"/>
                </a:solidFill>
                <a:cs typeface="Calibri"/>
              </a:rPr>
              <a:t>LASER </a:t>
            </a:r>
            <a:r>
              <a:rPr lang="cs-CZ" sz="1314" dirty="0">
                <a:solidFill>
                  <a:srgbClr val="0281A8"/>
                </a:solidFill>
                <a:latin typeface="Calibri Light"/>
                <a:cs typeface="Calibri"/>
              </a:rPr>
              <a:t>+ PŘÍPRAVA</a:t>
            </a:r>
            <a:r>
              <a:rPr lang="cs-CZ" sz="1314" dirty="0">
                <a:solidFill>
                  <a:srgbClr val="0281A8"/>
                </a:solidFill>
                <a:cs typeface="Calibri"/>
              </a:rPr>
              <a:t> </a:t>
            </a:r>
            <a:r>
              <a:rPr lang="cs-CZ" sz="1314" b="1" dirty="0">
                <a:solidFill>
                  <a:srgbClr val="0281A8"/>
                </a:solidFill>
                <a:cs typeface="Calibri"/>
              </a:rPr>
              <a:t>ZDARMA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9DC1F221-FDB1-DC4C-7ABE-2C9C75B89D81}"/>
              </a:ext>
            </a:extLst>
          </p:cNvPr>
          <p:cNvSpPr txBox="1"/>
          <p:nvPr/>
        </p:nvSpPr>
        <p:spPr>
          <a:xfrm>
            <a:off x="5431855" y="7387657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OD 250 KS</a:t>
            </a:r>
            <a:endParaRPr lang="cs-CZ" sz="751">
              <a:latin typeface="Calibri Light"/>
              <a:cs typeface="Calibri Light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5A8D8F3F-5608-5FD9-213B-B22825A1F1EB}"/>
              </a:ext>
            </a:extLst>
          </p:cNvPr>
          <p:cNvSpPr txBox="1"/>
          <p:nvPr/>
        </p:nvSpPr>
        <p:spPr>
          <a:xfrm>
            <a:off x="4862043" y="7718009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platí pro 1 logo / propiska</a:t>
            </a:r>
          </a:p>
        </p:txBody>
      </p: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38CE3930-F95C-7A5A-28C3-7EB2E24A776F}"/>
              </a:ext>
            </a:extLst>
          </p:cNvPr>
          <p:cNvSpPr txBox="1"/>
          <p:nvPr/>
        </p:nvSpPr>
        <p:spPr>
          <a:xfrm>
            <a:off x="4801622" y="8089050"/>
            <a:ext cx="3107471" cy="4620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39" b="1" dirty="0">
                <a:solidFill>
                  <a:schemeClr val="bg1"/>
                </a:solidFill>
                <a:cs typeface="Calibri"/>
              </a:rPr>
              <a:t>7,90 Kč</a:t>
            </a:r>
            <a:endParaRPr lang="cs-CZ" sz="2439">
              <a:solidFill>
                <a:schemeClr val="bg1"/>
              </a:solidFill>
              <a:cs typeface="Calibri"/>
            </a:endParaRP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4EDCA2F6-95B4-3E67-D33C-FF5B23E664E6}"/>
              </a:ext>
            </a:extLst>
          </p:cNvPr>
          <p:cNvSpPr txBox="1"/>
          <p:nvPr/>
        </p:nvSpPr>
        <p:spPr>
          <a:xfrm>
            <a:off x="4099721" y="8012796"/>
            <a:ext cx="3107471" cy="3032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8" b="1" dirty="0">
                <a:solidFill>
                  <a:schemeClr val="bg1"/>
                </a:solidFill>
                <a:latin typeface="Calibri Light"/>
                <a:cs typeface="Calibri"/>
              </a:rPr>
              <a:t>19,90 Kč</a:t>
            </a:r>
            <a:endParaRPr lang="cs-CZ" sz="1408">
              <a:solidFill>
                <a:schemeClr val="bg1"/>
              </a:solidFill>
              <a:latin typeface="Calibri Light"/>
              <a:cs typeface="Calibri"/>
            </a:endParaRPr>
          </a:p>
        </p:txBody>
      </p:sp>
      <p:sp>
        <p:nvSpPr>
          <p:cNvPr id="44" name="Obdélník 43">
            <a:extLst>
              <a:ext uri="{FF2B5EF4-FFF2-40B4-BE49-F238E27FC236}">
                <a16:creationId xmlns:a16="http://schemas.microsoft.com/office/drawing/2014/main" id="{C2009531-0F37-FE5F-02B8-D893F48C3CEB}"/>
              </a:ext>
            </a:extLst>
          </p:cNvPr>
          <p:cNvSpPr/>
          <p:nvPr/>
        </p:nvSpPr>
        <p:spPr>
          <a:xfrm rot="21180000">
            <a:off x="4144946" y="8170284"/>
            <a:ext cx="645484" cy="50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88"/>
          </a:p>
        </p:txBody>
      </p:sp>
    </p:spTree>
    <p:extLst>
      <p:ext uri="{BB962C8B-B14F-4D97-AF65-F5344CB8AC3E}">
        <p14:creationId xmlns:p14="http://schemas.microsoft.com/office/powerpoint/2010/main" val="2537115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text, voda, papírenské zboží, rukopis&#10;&#10;Popis se vygeneroval automaticky.">
            <a:extLst>
              <a:ext uri="{FF2B5EF4-FFF2-40B4-BE49-F238E27FC236}">
                <a16:creationId xmlns:a16="http://schemas.microsoft.com/office/drawing/2014/main" id="{E178657D-E472-090D-ABC8-738B81196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19" y="-2120"/>
            <a:ext cx="6858884" cy="9706235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13B75548-512E-DD47-2FB9-052543CBE149}"/>
              </a:ext>
            </a:extLst>
          </p:cNvPr>
          <p:cNvSpPr txBox="1"/>
          <p:nvPr/>
        </p:nvSpPr>
        <p:spPr>
          <a:xfrm rot="21360000">
            <a:off x="4026029" y="2194807"/>
            <a:ext cx="2573805" cy="89519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627" b="1" dirty="0">
                <a:cs typeface="Calibri"/>
              </a:rPr>
              <a:t>UV POTISK</a:t>
            </a:r>
            <a:br>
              <a:rPr lang="cs-CZ" sz="2627" b="1" dirty="0">
                <a:cs typeface="Calibri"/>
              </a:rPr>
            </a:br>
            <a:r>
              <a:rPr lang="cs-CZ" sz="2627" b="1" dirty="0">
                <a:cs typeface="Calibri"/>
              </a:rPr>
              <a:t>ZDARMA</a:t>
            </a:r>
            <a:endParaRPr lang="cs-CZ" sz="2627" dirty="0">
              <a:cs typeface="Calibri" panose="020F0502020204030204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E19D5AEC-60F9-FA06-77E6-9793B7D71560}"/>
              </a:ext>
            </a:extLst>
          </p:cNvPr>
          <p:cNvSpPr txBox="1"/>
          <p:nvPr/>
        </p:nvSpPr>
        <p:spPr>
          <a:xfrm>
            <a:off x="4692712" y="5274268"/>
            <a:ext cx="3107471" cy="4559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00" b="1" dirty="0">
                <a:solidFill>
                  <a:schemeClr val="bg1"/>
                </a:solidFill>
                <a:cs typeface="Calibri"/>
              </a:rPr>
              <a:t>3,40 Kč</a:t>
            </a:r>
            <a:endParaRPr lang="cs-CZ" sz="2400">
              <a:solidFill>
                <a:schemeClr val="bg1"/>
              </a:solidFill>
              <a:cs typeface="Calibri"/>
            </a:endParaRP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B6F5C905-DA00-567D-66AF-AB168594E0B9}"/>
              </a:ext>
            </a:extLst>
          </p:cNvPr>
          <p:cNvSpPr txBox="1"/>
          <p:nvPr/>
        </p:nvSpPr>
        <p:spPr>
          <a:xfrm>
            <a:off x="4026315" y="5198015"/>
            <a:ext cx="3107471" cy="3032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8" b="1" dirty="0">
                <a:solidFill>
                  <a:schemeClr val="bg1"/>
                </a:solidFill>
                <a:latin typeface="Calibri Light"/>
                <a:cs typeface="Calibri"/>
              </a:rPr>
              <a:t>8,50 Kč</a:t>
            </a:r>
            <a:endParaRPr lang="cs-CZ" sz="1408" dirty="0">
              <a:solidFill>
                <a:schemeClr val="bg1"/>
              </a:solidFill>
              <a:latin typeface="Calibri Light"/>
              <a:cs typeface="Calibri"/>
            </a:endParaRP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450ABF46-D4CD-7315-8F6D-3D6445F8C414}"/>
              </a:ext>
            </a:extLst>
          </p:cNvPr>
          <p:cNvSpPr/>
          <p:nvPr/>
        </p:nvSpPr>
        <p:spPr>
          <a:xfrm rot="21180000">
            <a:off x="4061502" y="5347303"/>
            <a:ext cx="645484" cy="50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88"/>
          </a:p>
        </p:txBody>
      </p:sp>
      <p:sp>
        <p:nvSpPr>
          <p:cNvPr id="31" name="TextovéPole 30">
            <a:extLst>
              <a:ext uri="{FF2B5EF4-FFF2-40B4-BE49-F238E27FC236}">
                <a16:creationId xmlns:a16="http://schemas.microsoft.com/office/drawing/2014/main" id="{B3640743-E63C-21D2-D8EB-0263BD8B8825}"/>
              </a:ext>
            </a:extLst>
          </p:cNvPr>
          <p:cNvSpPr txBox="1"/>
          <p:nvPr/>
        </p:nvSpPr>
        <p:spPr>
          <a:xfrm>
            <a:off x="3747211" y="4603344"/>
            <a:ext cx="3107471" cy="274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220" b="1" dirty="0">
                <a:solidFill>
                  <a:srgbClr val="0281A8"/>
                </a:solidFill>
                <a:cs typeface="Calibri"/>
              </a:rPr>
              <a:t>UV POTISK </a:t>
            </a:r>
            <a:r>
              <a:rPr lang="cs-CZ" sz="1220" dirty="0">
                <a:solidFill>
                  <a:srgbClr val="0281A8"/>
                </a:solidFill>
                <a:latin typeface="Calibri Light"/>
                <a:cs typeface="Calibri"/>
              </a:rPr>
              <a:t>+ PŘÍPRAVA</a:t>
            </a:r>
            <a:r>
              <a:rPr lang="cs-CZ" sz="1220" dirty="0">
                <a:solidFill>
                  <a:srgbClr val="0281A8"/>
                </a:solidFill>
                <a:cs typeface="Calibri"/>
              </a:rPr>
              <a:t> </a:t>
            </a:r>
            <a:r>
              <a:rPr lang="cs-CZ" sz="1220" b="1" dirty="0">
                <a:solidFill>
                  <a:srgbClr val="0281A8"/>
                </a:solidFill>
                <a:cs typeface="Calibri"/>
              </a:rPr>
              <a:t>ZDARMA</a:t>
            </a:r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E6D92B8F-B354-257B-06D2-FE3236D4EC06}"/>
              </a:ext>
            </a:extLst>
          </p:cNvPr>
          <p:cNvSpPr txBox="1"/>
          <p:nvPr/>
        </p:nvSpPr>
        <p:spPr>
          <a:xfrm>
            <a:off x="5388473" y="4496593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OD 500 KS</a:t>
            </a:r>
            <a:endParaRPr lang="cs-CZ" sz="751" dirty="0">
              <a:latin typeface="Calibri Light"/>
              <a:cs typeface="Calibri Light"/>
            </a:endParaRPr>
          </a:p>
        </p:txBody>
      </p:sp>
      <p:sp>
        <p:nvSpPr>
          <p:cNvPr id="35" name="TextovéPole 34">
            <a:extLst>
              <a:ext uri="{FF2B5EF4-FFF2-40B4-BE49-F238E27FC236}">
                <a16:creationId xmlns:a16="http://schemas.microsoft.com/office/drawing/2014/main" id="{8711478A-4A2E-3BB9-06D8-F8EC33B0F955}"/>
              </a:ext>
            </a:extLst>
          </p:cNvPr>
          <p:cNvSpPr txBox="1"/>
          <p:nvPr/>
        </p:nvSpPr>
        <p:spPr>
          <a:xfrm>
            <a:off x="4813578" y="4903183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platí pro 1 logo / propiska</a:t>
            </a:r>
          </a:p>
        </p:txBody>
      </p:sp>
      <p:sp>
        <p:nvSpPr>
          <p:cNvPr id="37" name="TextovéPole 36">
            <a:extLst>
              <a:ext uri="{FF2B5EF4-FFF2-40B4-BE49-F238E27FC236}">
                <a16:creationId xmlns:a16="http://schemas.microsoft.com/office/drawing/2014/main" id="{C988F077-79E1-36A9-1B64-1F6CCB4A6279}"/>
              </a:ext>
            </a:extLst>
          </p:cNvPr>
          <p:cNvSpPr txBox="1"/>
          <p:nvPr/>
        </p:nvSpPr>
        <p:spPr>
          <a:xfrm>
            <a:off x="4274242" y="4786271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od 250 – 499 ks potisk za 1Kč + příprava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F4FAA9DF-96E2-0A5B-3B6C-EEFC04DCFA28}"/>
              </a:ext>
            </a:extLst>
          </p:cNvPr>
          <p:cNvSpPr txBox="1"/>
          <p:nvPr/>
        </p:nvSpPr>
        <p:spPr>
          <a:xfrm>
            <a:off x="3879396" y="7454708"/>
            <a:ext cx="3107471" cy="274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220" b="1" dirty="0">
                <a:solidFill>
                  <a:srgbClr val="0281A8"/>
                </a:solidFill>
                <a:cs typeface="Calibri"/>
              </a:rPr>
              <a:t>UV POTISK </a:t>
            </a:r>
            <a:r>
              <a:rPr lang="cs-CZ" sz="1220" dirty="0">
                <a:solidFill>
                  <a:srgbClr val="0281A8"/>
                </a:solidFill>
                <a:latin typeface="Calibri Light"/>
                <a:cs typeface="Calibri"/>
              </a:rPr>
              <a:t>+ PŘÍPRAVA</a:t>
            </a:r>
            <a:r>
              <a:rPr lang="cs-CZ" sz="1220" dirty="0">
                <a:solidFill>
                  <a:srgbClr val="0281A8"/>
                </a:solidFill>
                <a:cs typeface="Calibri"/>
              </a:rPr>
              <a:t> </a:t>
            </a:r>
            <a:r>
              <a:rPr lang="cs-CZ" sz="1220" b="1" dirty="0">
                <a:solidFill>
                  <a:srgbClr val="0281A8"/>
                </a:solidFill>
                <a:cs typeface="Calibri"/>
              </a:rPr>
              <a:t>ZDARMA</a:t>
            </a:r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528F0B52-CE78-3B0C-E068-B63FDCFCD64B}"/>
              </a:ext>
            </a:extLst>
          </p:cNvPr>
          <p:cNvSpPr txBox="1"/>
          <p:nvPr/>
        </p:nvSpPr>
        <p:spPr>
          <a:xfrm>
            <a:off x="5520658" y="7347956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OD 500 KS</a:t>
            </a:r>
            <a:endParaRPr lang="cs-CZ" sz="751" dirty="0">
              <a:latin typeface="Calibri Light"/>
              <a:cs typeface="Calibri Light"/>
            </a:endParaRPr>
          </a:p>
        </p:txBody>
      </p:sp>
      <p:sp>
        <p:nvSpPr>
          <p:cNvPr id="43" name="TextovéPole 42">
            <a:extLst>
              <a:ext uri="{FF2B5EF4-FFF2-40B4-BE49-F238E27FC236}">
                <a16:creationId xmlns:a16="http://schemas.microsoft.com/office/drawing/2014/main" id="{F56F379E-4217-C614-8D89-C360CDC774C6}"/>
              </a:ext>
            </a:extLst>
          </p:cNvPr>
          <p:cNvSpPr txBox="1"/>
          <p:nvPr/>
        </p:nvSpPr>
        <p:spPr>
          <a:xfrm>
            <a:off x="4945763" y="7754546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platí pro 1 logo / propiska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832FB2D9-EDAE-DBFB-33C2-0A6EE215A134}"/>
              </a:ext>
            </a:extLst>
          </p:cNvPr>
          <p:cNvSpPr txBox="1"/>
          <p:nvPr/>
        </p:nvSpPr>
        <p:spPr>
          <a:xfrm>
            <a:off x="4814179" y="8110340"/>
            <a:ext cx="3107471" cy="46203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439" b="1" dirty="0">
                <a:solidFill>
                  <a:schemeClr val="bg1"/>
                </a:solidFill>
                <a:cs typeface="Calibri"/>
              </a:rPr>
              <a:t>3,90 Kč</a:t>
            </a:r>
            <a:endParaRPr lang="cs-CZ" sz="2439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47" name="TextovéPole 46">
            <a:extLst>
              <a:ext uri="{FF2B5EF4-FFF2-40B4-BE49-F238E27FC236}">
                <a16:creationId xmlns:a16="http://schemas.microsoft.com/office/drawing/2014/main" id="{97F1F10A-9C7D-5D80-4089-97AED9CE8FB1}"/>
              </a:ext>
            </a:extLst>
          </p:cNvPr>
          <p:cNvSpPr txBox="1"/>
          <p:nvPr/>
        </p:nvSpPr>
        <p:spPr>
          <a:xfrm>
            <a:off x="4132609" y="8034086"/>
            <a:ext cx="3107471" cy="3032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8" b="1" dirty="0">
                <a:solidFill>
                  <a:schemeClr val="bg1"/>
                </a:solidFill>
                <a:latin typeface="Calibri Light"/>
                <a:cs typeface="Calibri"/>
              </a:rPr>
              <a:t>9,90 Kč</a:t>
            </a:r>
            <a:endParaRPr lang="cs-CZ" sz="1408" dirty="0">
              <a:solidFill>
                <a:schemeClr val="bg1"/>
              </a:solidFill>
              <a:latin typeface="Calibri Light"/>
              <a:cs typeface="Calibri"/>
            </a:endParaRPr>
          </a:p>
        </p:txBody>
      </p:sp>
      <p:sp>
        <p:nvSpPr>
          <p:cNvPr id="49" name="Obdélník 48">
            <a:extLst>
              <a:ext uri="{FF2B5EF4-FFF2-40B4-BE49-F238E27FC236}">
                <a16:creationId xmlns:a16="http://schemas.microsoft.com/office/drawing/2014/main" id="{2862C061-8698-7FDD-5495-287B5EDDA72B}"/>
              </a:ext>
            </a:extLst>
          </p:cNvPr>
          <p:cNvSpPr/>
          <p:nvPr/>
        </p:nvSpPr>
        <p:spPr>
          <a:xfrm rot="21180000">
            <a:off x="4157502" y="8191574"/>
            <a:ext cx="645484" cy="508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88"/>
          </a:p>
        </p:txBody>
      </p:sp>
      <p:sp>
        <p:nvSpPr>
          <p:cNvPr id="51" name="TextovéPole 50">
            <a:extLst>
              <a:ext uri="{FF2B5EF4-FFF2-40B4-BE49-F238E27FC236}">
                <a16:creationId xmlns:a16="http://schemas.microsoft.com/office/drawing/2014/main" id="{6BD37483-48AD-71D9-6FB4-54A3F9F82602}"/>
              </a:ext>
            </a:extLst>
          </p:cNvPr>
          <p:cNvSpPr txBox="1"/>
          <p:nvPr/>
        </p:nvSpPr>
        <p:spPr>
          <a:xfrm>
            <a:off x="4406427" y="7637634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1" b="1" dirty="0">
                <a:solidFill>
                  <a:srgbClr val="0281A8"/>
                </a:solidFill>
                <a:latin typeface="Calibri Light"/>
                <a:cs typeface="Calibri"/>
              </a:rPr>
              <a:t>od 250 – 499 ks potisk za 1Kč + příprava</a:t>
            </a:r>
          </a:p>
        </p:txBody>
      </p:sp>
      <p:sp>
        <p:nvSpPr>
          <p:cNvPr id="73" name="TextovéPole 72">
            <a:extLst>
              <a:ext uri="{FF2B5EF4-FFF2-40B4-BE49-F238E27FC236}">
                <a16:creationId xmlns:a16="http://schemas.microsoft.com/office/drawing/2014/main" id="{B612B4C4-D4FC-8A14-78F1-E3520F853923}"/>
              </a:ext>
            </a:extLst>
          </p:cNvPr>
          <p:cNvSpPr txBox="1"/>
          <p:nvPr/>
        </p:nvSpPr>
        <p:spPr>
          <a:xfrm>
            <a:off x="348661" y="9393280"/>
            <a:ext cx="6439096" cy="2231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850" dirty="0">
                <a:cs typeface="Calibri"/>
              </a:rPr>
              <a:t>Akce platí na položky z tohoto letáku při objednání od 3. 6. do 15. 8. 2024 nebo do vyprodání zásob, pokud nastane dříve. Ceny bez DPH.​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B31CDA6-5E3C-CC4D-F38B-852041D7C6A0}"/>
              </a:ext>
            </a:extLst>
          </p:cNvPr>
          <p:cNvSpPr txBox="1"/>
          <p:nvPr/>
        </p:nvSpPr>
        <p:spPr>
          <a:xfrm>
            <a:off x="-944753" y="1330183"/>
            <a:ext cx="3107471" cy="8252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400" b="1" dirty="0">
                <a:latin typeface="Calibri"/>
                <a:cs typeface="Calibri"/>
              </a:rPr>
              <a:t>YOUR</a:t>
            </a:r>
            <a:br>
              <a:rPr lang="cs-CZ" sz="2400" b="1" dirty="0">
                <a:cs typeface="Calibri"/>
              </a:rPr>
            </a:br>
            <a:r>
              <a:rPr lang="cs-CZ" sz="2400" b="1" dirty="0">
                <a:cs typeface="Calibri"/>
              </a:rPr>
              <a:t>LOGO</a:t>
            </a:r>
            <a:endParaRPr lang="cs-CZ" dirty="0">
              <a:cs typeface="Calibri" panose="020F0502020204030204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8124F9B-9605-F384-2602-57AD40A211C5}"/>
              </a:ext>
            </a:extLst>
          </p:cNvPr>
          <p:cNvSpPr txBox="1"/>
          <p:nvPr/>
        </p:nvSpPr>
        <p:spPr>
          <a:xfrm>
            <a:off x="1338743" y="547094"/>
            <a:ext cx="3107471" cy="13177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7200" b="1" dirty="0">
                <a:solidFill>
                  <a:schemeClr val="bg1"/>
                </a:solidFill>
                <a:latin typeface="Calibri"/>
                <a:cs typeface="Calibri"/>
              </a:rPr>
              <a:t>-</a:t>
            </a:r>
            <a:r>
              <a:rPr lang="cs-CZ" sz="8000" b="1" dirty="0">
                <a:solidFill>
                  <a:schemeClr val="bg1"/>
                </a:solidFill>
                <a:latin typeface="Calibri"/>
                <a:cs typeface="Calibri"/>
              </a:rPr>
              <a:t>60</a:t>
            </a:r>
            <a:endParaRPr lang="cs-CZ" sz="8000" dirty="0">
              <a:solidFill>
                <a:schemeClr val="bg1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0E094F8-8F67-8F75-E03C-4144DF5CF700}"/>
              </a:ext>
            </a:extLst>
          </p:cNvPr>
          <p:cNvSpPr txBox="1"/>
          <p:nvPr/>
        </p:nvSpPr>
        <p:spPr>
          <a:xfrm>
            <a:off x="2273776" y="709585"/>
            <a:ext cx="3107471" cy="7637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4400" b="1">
                <a:solidFill>
                  <a:schemeClr val="bg1"/>
                </a:solidFill>
                <a:latin typeface="Calibri"/>
                <a:cs typeface="Calibri"/>
              </a:rPr>
              <a:t>%</a:t>
            </a:r>
            <a:endParaRPr lang="cs-CZ" sz="44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C62FF50-FDBD-C543-0519-3087672D834B}"/>
              </a:ext>
            </a:extLst>
          </p:cNvPr>
          <p:cNvSpPr txBox="1"/>
          <p:nvPr/>
        </p:nvSpPr>
        <p:spPr>
          <a:xfrm>
            <a:off x="1993040" y="1278778"/>
            <a:ext cx="4602098" cy="3020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400" b="1" dirty="0">
                <a:solidFill>
                  <a:schemeClr val="bg1"/>
                </a:solidFill>
                <a:latin typeface="Calibri Light"/>
                <a:cs typeface="Calibri"/>
              </a:rPr>
              <a:t>z katalogových cen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9983DD56-1958-34C5-E668-F976D5D55C38}"/>
              </a:ext>
            </a:extLst>
          </p:cNvPr>
          <p:cNvSpPr txBox="1"/>
          <p:nvPr/>
        </p:nvSpPr>
        <p:spPr>
          <a:xfrm>
            <a:off x="1127499" y="1580684"/>
            <a:ext cx="4602098" cy="4559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400" b="1" dirty="0">
                <a:solidFill>
                  <a:schemeClr val="bg1"/>
                </a:solidFill>
                <a:latin typeface="Calibri"/>
                <a:cs typeface="Calibri"/>
              </a:rPr>
              <a:t>NA VYBRANÉ PROPISKY</a:t>
            </a:r>
          </a:p>
        </p:txBody>
      </p:sp>
    </p:spTree>
    <p:extLst>
      <p:ext uri="{BB962C8B-B14F-4D97-AF65-F5344CB8AC3E}">
        <p14:creationId xmlns:p14="http://schemas.microsoft.com/office/powerpoint/2010/main" val="35505760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5" ma:contentTypeDescription="Vytvoří nový dokument" ma:contentTypeScope="" ma:versionID="4faf4b24e6531c25a73da1bab0fc54aa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89de8e087bfa54936572e33d3d09e8b8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39b9795-e202-405d-9fe8-c1388354d955">RV3UJDKHJUZF-28926267-65785</_dlc_DocId>
    <_dlc_DocIdUrl xmlns="d39b9795-e202-405d-9fe8-c1388354d955">
      <Url>https://adorepen.sharepoint.com/sites/sh-obchod/_layouts/15/DocIdRedir.aspx?ID=RV3UJDKHJUZF-28926267-65785</Url>
      <Description>RV3UJDKHJUZF-28926267-65785</Description>
    </_dlc_DocIdUrl>
    <TaxCatchAll xmlns="d39b9795-e202-405d-9fe8-c1388354d955" xsi:nil="true"/>
    <lcf76f155ced4ddcb4097134ff3c332f xmlns="9daa6e02-54b6-4684-955a-d17880a29dd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41A29B7-319F-4A33-969B-DD8AA5ACC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1F1008-BB34-4161-8F7E-B08948DED5A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FFABBCF7-C522-47BF-AA4F-9D2476B425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9b9795-e202-405d-9fe8-c1388354d955"/>
    <ds:schemaRef ds:uri="9daa6e02-54b6-4684-955a-d17880a29dd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3714614-DCF8-4CCB-B195-D4862B28854C}">
  <ds:schemaRefs>
    <ds:schemaRef ds:uri="http://schemas.microsoft.com/office/2006/metadata/properties"/>
    <ds:schemaRef ds:uri="http://schemas.microsoft.com/office/infopath/2007/PartnerControls"/>
    <ds:schemaRef ds:uri="d39b9795-e202-405d-9fe8-c1388354d955"/>
    <ds:schemaRef ds:uri="9daa6e02-54b6-4684-955a-d17880a29dd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</Words>
  <Application>Microsoft Office PowerPoint</Application>
  <PresentationFormat>Vlastní</PresentationFormat>
  <Paragraphs>36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systému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Beáta Kačmariková</dc:creator>
  <cp:lastModifiedBy>Radka Pivná</cp:lastModifiedBy>
  <cp:revision>646</cp:revision>
  <dcterms:created xsi:type="dcterms:W3CDTF">2023-11-16T12:04:19Z</dcterms:created>
  <dcterms:modified xsi:type="dcterms:W3CDTF">2024-05-29T08:15:26Z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0x0101000867BB3F45E04E4D8A2CFD7AF89E2992</vt:lpwstr>
  </property>
  <property fmtid="{D5CDD505-2E9C-101B-9397-08002B2CF9AE}" pid="3" name="_dlc_DocIdItemGuid">
    <vt:lpwstr>54de7b57-69a5-4bb7-9af2-2e113de0fb31</vt:lpwstr>
  </property>
  <property fmtid="{D5CDD505-2E9C-101B-9397-08002B2CF9AE}" pid="4" name="MediaServiceImageTags">
    <vt:lpwstr/>
  </property>
</Properties>
</file>