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</p:sldIdLst>
  <p:sldSz cx="6858000" cy="96901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D4EA"/>
          </a:solidFill>
        </a:fill>
      </a:tcStyle>
    </a:wholeTbl>
    <a:band2H>
      <a:tcTxStyle b="def" i="def"/>
      <a:tcStyle>
        <a:tcBdr/>
        <a:fill>
          <a:solidFill>
            <a:srgbClr val="E8EBF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 b="def" i="def"/>
      <a:tcStyle>
        <a:tcBdr/>
        <a:fill>
          <a:solidFill>
            <a:srgbClr val="F0F0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 b="def" i="def"/>
      <a:tcStyle>
        <a:tcBdr/>
        <a:fill>
          <a:solidFill>
            <a:srgbClr val="EBF1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92" name="Shape 92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názvu"/>
          <p:cNvSpPr txBox="1"/>
          <p:nvPr>
            <p:ph type="title"/>
          </p:nvPr>
        </p:nvSpPr>
        <p:spPr>
          <a:xfrm>
            <a:off x="857250" y="1586898"/>
            <a:ext cx="5143500" cy="3375801"/>
          </a:xfrm>
          <a:prstGeom prst="rect">
            <a:avLst/>
          </a:prstGeom>
        </p:spPr>
        <p:txBody>
          <a:bodyPr anchor="b"/>
          <a:lstStyle>
            <a:lvl1pPr algn="ctr">
              <a:defRPr sz="2200"/>
            </a:lvl1pPr>
          </a:lstStyle>
          <a:p>
            <a:pPr/>
            <a:r>
              <a:t>Text názvu</a:t>
            </a:r>
          </a:p>
        </p:txBody>
      </p:sp>
      <p:sp>
        <p:nvSpPr>
          <p:cNvPr id="12" name="Text úrovně 1…"/>
          <p:cNvSpPr txBox="1"/>
          <p:nvPr>
            <p:ph type="body" sz="quarter" idx="1"/>
          </p:nvPr>
        </p:nvSpPr>
        <p:spPr>
          <a:xfrm>
            <a:off x="857250" y="5092884"/>
            <a:ext cx="5143500" cy="2341065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900"/>
            </a:lvl1pPr>
            <a:lvl2pPr marL="0" indent="0" algn="ctr">
              <a:buSzTx/>
              <a:buFontTx/>
              <a:buNone/>
              <a:defRPr sz="900"/>
            </a:lvl2pPr>
            <a:lvl3pPr marL="0" indent="0" algn="ctr">
              <a:buSzTx/>
              <a:buFontTx/>
              <a:buNone/>
              <a:defRPr sz="900"/>
            </a:lvl3pPr>
            <a:lvl4pPr marL="0" indent="0" algn="ctr">
              <a:buSzTx/>
              <a:buFontTx/>
              <a:buNone/>
              <a:defRPr sz="900"/>
            </a:lvl4pPr>
            <a:lvl5pPr marL="0" indent="0" algn="ctr">
              <a:buSzTx/>
              <a:buFontTx/>
              <a:buNone/>
              <a:defRPr sz="900"/>
            </a:lvl5pPr>
          </a:lstStyle>
          <a:p>
            <a:pPr/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13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názvu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 názvu</a:t>
            </a:r>
          </a:p>
        </p:txBody>
      </p:sp>
      <p:sp>
        <p:nvSpPr>
          <p:cNvPr id="21" name="Text úrovně 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22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 názvu"/>
          <p:cNvSpPr txBox="1"/>
          <p:nvPr>
            <p:ph type="title"/>
          </p:nvPr>
        </p:nvSpPr>
        <p:spPr>
          <a:xfrm>
            <a:off x="467924" y="2417382"/>
            <a:ext cx="5915027" cy="4033452"/>
          </a:xfrm>
          <a:prstGeom prst="rect">
            <a:avLst/>
          </a:prstGeom>
        </p:spPr>
        <p:txBody>
          <a:bodyPr anchor="b"/>
          <a:lstStyle>
            <a:lvl1pPr>
              <a:defRPr sz="2200"/>
            </a:lvl1pPr>
          </a:lstStyle>
          <a:p>
            <a:pPr/>
            <a:r>
              <a:t>Text názvu</a:t>
            </a:r>
          </a:p>
        </p:txBody>
      </p:sp>
      <p:sp>
        <p:nvSpPr>
          <p:cNvPr id="30" name="Text úrovně 1…"/>
          <p:cNvSpPr txBox="1"/>
          <p:nvPr>
            <p:ph type="body" sz="quarter" idx="1"/>
          </p:nvPr>
        </p:nvSpPr>
        <p:spPr>
          <a:xfrm>
            <a:off x="467924" y="6488993"/>
            <a:ext cx="5915027" cy="212109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900">
                <a:solidFill>
                  <a:srgbClr val="888888"/>
                </a:solidFill>
              </a:defRPr>
            </a:lvl1pPr>
            <a:lvl2pPr marL="0" indent="0">
              <a:buSzTx/>
              <a:buFontTx/>
              <a:buNone/>
              <a:defRPr sz="900">
                <a:solidFill>
                  <a:srgbClr val="888888"/>
                </a:solidFill>
              </a:defRPr>
            </a:lvl2pPr>
            <a:lvl3pPr marL="0" indent="0">
              <a:buSzTx/>
              <a:buFontTx/>
              <a:buNone/>
              <a:defRPr sz="900">
                <a:solidFill>
                  <a:srgbClr val="888888"/>
                </a:solidFill>
              </a:defRPr>
            </a:lvl3pPr>
            <a:lvl4pPr marL="0" indent="0">
              <a:buSzTx/>
              <a:buFontTx/>
              <a:buNone/>
              <a:defRPr sz="900">
                <a:solidFill>
                  <a:srgbClr val="888888"/>
                </a:solidFill>
              </a:defRPr>
            </a:lvl4pPr>
            <a:lvl5pPr marL="0" indent="0">
              <a:buSzTx/>
              <a:buFontTx/>
              <a:buNone/>
              <a:defRPr sz="900">
                <a:solidFill>
                  <a:srgbClr val="888888"/>
                </a:solidFill>
              </a:defRPr>
            </a:lvl5pPr>
          </a:lstStyle>
          <a:p>
            <a:pPr/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31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 názvu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 názvu</a:t>
            </a:r>
          </a:p>
        </p:txBody>
      </p:sp>
      <p:sp>
        <p:nvSpPr>
          <p:cNvPr id="39" name="Text úrovně 1…"/>
          <p:cNvSpPr txBox="1"/>
          <p:nvPr>
            <p:ph type="body" sz="half" idx="1"/>
          </p:nvPr>
        </p:nvSpPr>
        <p:spPr>
          <a:xfrm>
            <a:off x="471487" y="2581231"/>
            <a:ext cx="2914651" cy="6152311"/>
          </a:xfrm>
          <a:prstGeom prst="rect">
            <a:avLst/>
          </a:prstGeom>
        </p:spPr>
        <p:txBody>
          <a:bodyPr/>
          <a:lstStyle/>
          <a:p>
            <a:pPr/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40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 názvu"/>
          <p:cNvSpPr txBox="1"/>
          <p:nvPr>
            <p:ph type="title"/>
          </p:nvPr>
        </p:nvSpPr>
        <p:spPr>
          <a:xfrm>
            <a:off x="472385" y="516246"/>
            <a:ext cx="5915027" cy="1874200"/>
          </a:xfrm>
          <a:prstGeom prst="rect">
            <a:avLst/>
          </a:prstGeom>
        </p:spPr>
        <p:txBody>
          <a:bodyPr/>
          <a:lstStyle/>
          <a:p>
            <a:pPr/>
            <a:r>
              <a:t>Text názvu</a:t>
            </a:r>
          </a:p>
        </p:txBody>
      </p:sp>
      <p:sp>
        <p:nvSpPr>
          <p:cNvPr id="48" name="Text úrovně 1…"/>
          <p:cNvSpPr txBox="1"/>
          <p:nvPr>
            <p:ph type="body" sz="quarter" idx="1"/>
          </p:nvPr>
        </p:nvSpPr>
        <p:spPr>
          <a:xfrm>
            <a:off x="472381" y="2376977"/>
            <a:ext cx="2901257" cy="1164920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b="1" sz="900"/>
            </a:lvl1pPr>
            <a:lvl2pPr marL="0" indent="0">
              <a:buSzTx/>
              <a:buFontTx/>
              <a:buNone/>
              <a:defRPr b="1" sz="900"/>
            </a:lvl2pPr>
            <a:lvl3pPr marL="0" indent="0">
              <a:buSzTx/>
              <a:buFontTx/>
              <a:buNone/>
              <a:defRPr b="1" sz="900"/>
            </a:lvl3pPr>
            <a:lvl4pPr marL="0" indent="0">
              <a:buSzTx/>
              <a:buFontTx/>
              <a:buNone/>
              <a:defRPr b="1" sz="900"/>
            </a:lvl4pPr>
            <a:lvl5pPr marL="0" indent="0">
              <a:buSzTx/>
              <a:buFontTx/>
              <a:buNone/>
              <a:defRPr b="1" sz="900"/>
            </a:lvl5pPr>
          </a:lstStyle>
          <a:p>
            <a:pPr/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49" name="Zástupný symbol pro text 4"/>
          <p:cNvSpPr/>
          <p:nvPr>
            <p:ph type="body" sz="quarter" idx="21"/>
          </p:nvPr>
        </p:nvSpPr>
        <p:spPr>
          <a:xfrm>
            <a:off x="3471870" y="2376977"/>
            <a:ext cx="2915546" cy="1164920"/>
          </a:xfrm>
          <a:prstGeom prst="rect">
            <a:avLst/>
          </a:prstGeom>
        </p:spPr>
        <p:txBody>
          <a:bodyPr anchor="b"/>
          <a:lstStyle/>
          <a:p>
            <a:pPr/>
          </a:p>
        </p:txBody>
      </p:sp>
      <p:sp>
        <p:nvSpPr>
          <p:cNvPr id="50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 názvu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 názvu</a:t>
            </a:r>
          </a:p>
        </p:txBody>
      </p:sp>
      <p:sp>
        <p:nvSpPr>
          <p:cNvPr id="58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 názvu"/>
          <p:cNvSpPr txBox="1"/>
          <p:nvPr>
            <p:ph type="title"/>
          </p:nvPr>
        </p:nvSpPr>
        <p:spPr>
          <a:xfrm>
            <a:off x="472387" y="646430"/>
            <a:ext cx="2211886" cy="2262507"/>
          </a:xfrm>
          <a:prstGeom prst="rect">
            <a:avLst/>
          </a:prstGeom>
        </p:spPr>
        <p:txBody>
          <a:bodyPr anchor="b"/>
          <a:lstStyle>
            <a:lvl1pPr>
              <a:defRPr sz="1200"/>
            </a:lvl1pPr>
          </a:lstStyle>
          <a:p>
            <a:pPr/>
            <a:r>
              <a:t>Text názvu</a:t>
            </a:r>
          </a:p>
        </p:txBody>
      </p:sp>
      <p:sp>
        <p:nvSpPr>
          <p:cNvPr id="73" name="Text úrovně 1…"/>
          <p:cNvSpPr txBox="1"/>
          <p:nvPr>
            <p:ph type="body" sz="half" idx="1"/>
          </p:nvPr>
        </p:nvSpPr>
        <p:spPr>
          <a:xfrm>
            <a:off x="2915549" y="1396110"/>
            <a:ext cx="3471865" cy="6890764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  <a:lvl2pPr marL="731519" indent="-274319">
              <a:defRPr sz="1200"/>
            </a:lvl2pPr>
            <a:lvl3pPr marL="1219200" indent="-304800">
              <a:defRPr sz="1200"/>
            </a:lvl3pPr>
            <a:lvl4pPr marL="1763484" indent="-391884">
              <a:defRPr sz="1200"/>
            </a:lvl4pPr>
            <a:lvl5pPr marL="2220684" indent="-391884">
              <a:defRPr sz="1200"/>
            </a:lvl5pPr>
          </a:lstStyle>
          <a:p>
            <a:pPr/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74" name="Zástupný symbol pro text 3"/>
          <p:cNvSpPr/>
          <p:nvPr>
            <p:ph type="body" sz="quarter" idx="21"/>
          </p:nvPr>
        </p:nvSpPr>
        <p:spPr>
          <a:xfrm>
            <a:off x="472388" y="2908934"/>
            <a:ext cx="2211885" cy="5389165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75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 názvu"/>
          <p:cNvSpPr txBox="1"/>
          <p:nvPr>
            <p:ph type="title"/>
          </p:nvPr>
        </p:nvSpPr>
        <p:spPr>
          <a:xfrm>
            <a:off x="472387" y="646430"/>
            <a:ext cx="2211886" cy="2262507"/>
          </a:xfrm>
          <a:prstGeom prst="rect">
            <a:avLst/>
          </a:prstGeom>
        </p:spPr>
        <p:txBody>
          <a:bodyPr anchor="b"/>
          <a:lstStyle>
            <a:lvl1pPr>
              <a:defRPr sz="1200"/>
            </a:lvl1pPr>
          </a:lstStyle>
          <a:p>
            <a:pPr/>
            <a:r>
              <a:t>Text názvu</a:t>
            </a:r>
          </a:p>
        </p:txBody>
      </p:sp>
      <p:sp>
        <p:nvSpPr>
          <p:cNvPr id="83" name="Zástupný symbol pro obrázek 2"/>
          <p:cNvSpPr/>
          <p:nvPr>
            <p:ph type="pic" sz="half" idx="21"/>
          </p:nvPr>
        </p:nvSpPr>
        <p:spPr>
          <a:xfrm>
            <a:off x="2915549" y="1396110"/>
            <a:ext cx="3471865" cy="689076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84" name="Text úrovně 1…"/>
          <p:cNvSpPr txBox="1"/>
          <p:nvPr>
            <p:ph type="body" sz="quarter" idx="1"/>
          </p:nvPr>
        </p:nvSpPr>
        <p:spPr>
          <a:xfrm>
            <a:off x="472387" y="2908934"/>
            <a:ext cx="2211886" cy="5389163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600"/>
            </a:lvl1pPr>
            <a:lvl2pPr marL="0" indent="0">
              <a:buSzTx/>
              <a:buFontTx/>
              <a:buNone/>
              <a:defRPr sz="600"/>
            </a:lvl2pPr>
            <a:lvl3pPr marL="0" indent="0">
              <a:buSzTx/>
              <a:buFontTx/>
              <a:buNone/>
              <a:defRPr sz="600"/>
            </a:lvl3pPr>
            <a:lvl4pPr marL="0" indent="0">
              <a:buSzTx/>
              <a:buFontTx/>
              <a:buNone/>
              <a:defRPr sz="600"/>
            </a:lvl4pPr>
            <a:lvl5pPr marL="0" indent="0">
              <a:buSzTx/>
              <a:buFontTx/>
              <a:buNone/>
              <a:defRPr sz="600"/>
            </a:lvl5pPr>
          </a:lstStyle>
          <a:p>
            <a:pPr/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85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názvu"/>
          <p:cNvSpPr txBox="1"/>
          <p:nvPr>
            <p:ph type="title"/>
          </p:nvPr>
        </p:nvSpPr>
        <p:spPr>
          <a:xfrm>
            <a:off x="471490" y="516246"/>
            <a:ext cx="5915027" cy="1874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normAutofit fontScale="100000" lnSpcReduction="0"/>
          </a:bodyPr>
          <a:lstStyle/>
          <a:p>
            <a:pPr/>
            <a:r>
              <a:t>Text názvu</a:t>
            </a:r>
          </a:p>
        </p:txBody>
      </p:sp>
      <p:sp>
        <p:nvSpPr>
          <p:cNvPr id="3" name="Text úrovně 1…"/>
          <p:cNvSpPr txBox="1"/>
          <p:nvPr>
            <p:ph type="body" idx="1"/>
          </p:nvPr>
        </p:nvSpPr>
        <p:spPr>
          <a:xfrm>
            <a:off x="471490" y="2581231"/>
            <a:ext cx="5915027" cy="61523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normAutofit fontScale="100000" lnSpcReduction="0"/>
          </a:bodyPr>
          <a:lstStyle/>
          <a:p>
            <a:pPr/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4" name="Číslo snímku"/>
          <p:cNvSpPr txBox="1"/>
          <p:nvPr>
            <p:ph type="sldNum" sz="quarter" idx="2"/>
          </p:nvPr>
        </p:nvSpPr>
        <p:spPr>
          <a:xfrm>
            <a:off x="6230880" y="9173436"/>
            <a:ext cx="155633" cy="143727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 anchor="ctr">
            <a:spAutoFit/>
          </a:bodyPr>
          <a:lstStyle>
            <a:lvl1pPr algn="r">
              <a:defRPr sz="400">
                <a:solidFill>
                  <a:srgbClr val="888888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transition xmlns:p14="http://schemas.microsoft.com/office/powerpoint/2010/main" spd="med" advClick="1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1234438" marR="0" indent="-320038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edit letak.png" descr="edit letak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3766" y="-10651"/>
            <a:ext cx="6865532" cy="9711403"/>
          </a:xfrm>
          <a:prstGeom prst="rect">
            <a:avLst/>
          </a:prstGeom>
          <a:ln w="12700">
            <a:miter lim="400000"/>
          </a:ln>
        </p:spPr>
      </p:pic>
      <p:sp>
        <p:nvSpPr>
          <p:cNvPr id="95" name="4,41 €"/>
          <p:cNvSpPr txBox="1"/>
          <p:nvPr/>
        </p:nvSpPr>
        <p:spPr>
          <a:xfrm>
            <a:off x="3281205" y="1992883"/>
            <a:ext cx="925480" cy="3401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 b="1" sz="2000">
                <a:solidFill>
                  <a:srgbClr val="D03E57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pPr/>
            <a:r>
              <a:t>3,90 Kč</a:t>
            </a:r>
          </a:p>
        </p:txBody>
      </p:sp>
      <p:sp>
        <p:nvSpPr>
          <p:cNvPr id="96" name="YOUR LOGO"/>
          <p:cNvSpPr txBox="1"/>
          <p:nvPr/>
        </p:nvSpPr>
        <p:spPr>
          <a:xfrm>
            <a:off x="2412084" y="116692"/>
            <a:ext cx="2084632" cy="5069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defRPr b="1" sz="3300">
                <a:solidFill>
                  <a:schemeClr val="accent1">
                    <a:satOff val="-3547"/>
                    <a:lumOff val="-10352"/>
                  </a:schemeClr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pPr/>
            <a:r>
              <a:t>VAŠE LOGO</a:t>
            </a:r>
          </a:p>
        </p:txBody>
      </p:sp>
      <p:sp>
        <p:nvSpPr>
          <p:cNvPr id="97" name="Metal set BP + RP"/>
          <p:cNvSpPr txBox="1"/>
          <p:nvPr/>
        </p:nvSpPr>
        <p:spPr>
          <a:xfrm>
            <a:off x="1946233" y="2413905"/>
            <a:ext cx="817088" cy="3512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>
              <a:defRPr sz="12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rPr sz="1000"/>
              <a:t>Propiska plast</a:t>
            </a:r>
            <a:br>
              <a:rPr sz="1000"/>
            </a:br>
            <a:r>
              <a:rPr sz="700">
                <a:solidFill>
                  <a:srgbClr val="000000"/>
                </a:solidFill>
              </a:rPr>
              <a:t>1500235</a:t>
            </a:r>
          </a:p>
        </p:txBody>
      </p:sp>
      <p:sp>
        <p:nvSpPr>
          <p:cNvPr id="98" name="4,41 €"/>
          <p:cNvSpPr txBox="1"/>
          <p:nvPr/>
        </p:nvSpPr>
        <p:spPr>
          <a:xfrm>
            <a:off x="2991660" y="3906350"/>
            <a:ext cx="925480" cy="3401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 b="1" sz="2000">
                <a:solidFill>
                  <a:srgbClr val="D03E57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pPr/>
            <a:r>
              <a:t>3,90 Kč</a:t>
            </a:r>
          </a:p>
        </p:txBody>
      </p:sp>
      <p:sp>
        <p:nvSpPr>
          <p:cNvPr id="99" name="4,41 €"/>
          <p:cNvSpPr txBox="1"/>
          <p:nvPr/>
        </p:nvSpPr>
        <p:spPr>
          <a:xfrm>
            <a:off x="2449793" y="5845217"/>
            <a:ext cx="925480" cy="3401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 b="1" sz="2000">
                <a:solidFill>
                  <a:srgbClr val="D03E57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pPr/>
            <a:r>
              <a:t>3,90 Kč</a:t>
            </a:r>
          </a:p>
        </p:txBody>
      </p:sp>
      <p:sp>
        <p:nvSpPr>
          <p:cNvPr id="100" name="4,41 €"/>
          <p:cNvSpPr txBox="1"/>
          <p:nvPr/>
        </p:nvSpPr>
        <p:spPr>
          <a:xfrm>
            <a:off x="2627593" y="7733283"/>
            <a:ext cx="925480" cy="3401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 b="1" sz="2000">
                <a:solidFill>
                  <a:srgbClr val="D03E57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pPr/>
            <a:r>
              <a:t>3,90 Kč</a:t>
            </a:r>
          </a:p>
        </p:txBody>
      </p:sp>
      <p:sp>
        <p:nvSpPr>
          <p:cNvPr id="101" name="Metal set BP + RP"/>
          <p:cNvSpPr txBox="1"/>
          <p:nvPr/>
        </p:nvSpPr>
        <p:spPr>
          <a:xfrm>
            <a:off x="2119800" y="4327371"/>
            <a:ext cx="817088" cy="3512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>
              <a:defRPr sz="12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rPr sz="1000"/>
              <a:t>Propiska plast</a:t>
            </a:r>
            <a:br>
              <a:rPr sz="1000"/>
            </a:br>
            <a:r>
              <a:rPr sz="700">
                <a:solidFill>
                  <a:srgbClr val="000000"/>
                </a:solidFill>
              </a:rPr>
              <a:t>1100684</a:t>
            </a:r>
          </a:p>
        </p:txBody>
      </p:sp>
      <p:sp>
        <p:nvSpPr>
          <p:cNvPr id="102" name="Metal set BP + RP"/>
          <p:cNvSpPr txBox="1"/>
          <p:nvPr/>
        </p:nvSpPr>
        <p:spPr>
          <a:xfrm>
            <a:off x="2306067" y="6253538"/>
            <a:ext cx="746828" cy="3512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>
              <a:defRPr sz="12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rPr sz="1000"/>
              <a:t>Propiska kov</a:t>
            </a:r>
            <a:br>
              <a:rPr sz="1000"/>
            </a:br>
            <a:r>
              <a:rPr sz="700">
                <a:solidFill>
                  <a:srgbClr val="000000"/>
                </a:solidFill>
              </a:rPr>
              <a:t>1201318</a:t>
            </a:r>
          </a:p>
        </p:txBody>
      </p:sp>
      <p:sp>
        <p:nvSpPr>
          <p:cNvPr id="103" name="Metal set BP + RP"/>
          <p:cNvSpPr txBox="1"/>
          <p:nvPr/>
        </p:nvSpPr>
        <p:spPr>
          <a:xfrm>
            <a:off x="1759967" y="8158538"/>
            <a:ext cx="746828" cy="3512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>
              <a:defRPr sz="12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rPr sz="1000"/>
              <a:t>Propiska kov</a:t>
            </a:r>
            <a:br>
              <a:rPr sz="1000"/>
            </a:br>
            <a:r>
              <a:rPr sz="700">
                <a:solidFill>
                  <a:srgbClr val="000000"/>
                </a:solidFill>
              </a:rPr>
              <a:t>1200219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Motiv systému Office">
  <a:themeElements>
    <a:clrScheme name="Motiv systému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Motiv systému Offic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Motiv systému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Motiv systému Office">
  <a:themeElements>
    <a:clrScheme name="Motiv systému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Motiv systému Offic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Motiv systému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