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5"/>
  </p:sldMasterIdLst>
  <p:sldIdLst>
    <p:sldId id="257" r:id="rId6"/>
    <p:sldId id="256" r:id="rId7"/>
  </p:sldIdLst>
  <p:sldSz cx="5759450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ditovatelný leták" id="{2EFA29F0-9AAE-47B0-906A-51E36897AF81}">
          <p14:sldIdLst>
            <p14:sldId id="257"/>
          </p14:sldIdLst>
        </p14:section>
        <p14:section name="Obrazové podklady" id="{9CC64A4A-B60C-4540-804D-AB0EA582FE01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50" d="100"/>
          <a:sy n="150" d="100"/>
        </p:scale>
        <p:origin x="2070" y="-4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dka Pivná" userId="9a8feb93-dcff-47ee-9d75-2907b4fcb5a4" providerId="ADAL" clId="{727A9776-224E-4D5F-8912-B389DE8F7E4C}"/>
    <pc:docChg chg="custSel modSld">
      <pc:chgData name="Radka Pivná" userId="9a8feb93-dcff-47ee-9d75-2907b4fcb5a4" providerId="ADAL" clId="{727A9776-224E-4D5F-8912-B389DE8F7E4C}" dt="2023-06-20T05:36:58.640" v="56" actId="20577"/>
      <pc:docMkLst>
        <pc:docMk/>
      </pc:docMkLst>
      <pc:sldChg chg="modSp mod">
        <pc:chgData name="Radka Pivná" userId="9a8feb93-dcff-47ee-9d75-2907b4fcb5a4" providerId="ADAL" clId="{727A9776-224E-4D5F-8912-B389DE8F7E4C}" dt="2023-06-20T05:36:58.640" v="56" actId="20577"/>
        <pc:sldMkLst>
          <pc:docMk/>
          <pc:sldMk cId="2274630516" sldId="257"/>
        </pc:sldMkLst>
        <pc:spChg chg="mod">
          <ac:chgData name="Radka Pivná" userId="9a8feb93-dcff-47ee-9d75-2907b4fcb5a4" providerId="ADAL" clId="{727A9776-224E-4D5F-8912-B389DE8F7E4C}" dt="2023-06-20T05:36:58.640" v="56" actId="20577"/>
          <ac:spMkLst>
            <pc:docMk/>
            <pc:sldMk cId="2274630516" sldId="257"/>
            <ac:spMk id="17" creationId="{99D626AB-99A0-FACF-40C8-0398352C562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356703"/>
            <a:ext cx="4895533" cy="501340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7563446"/>
            <a:ext cx="4319588" cy="3476717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2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832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766678"/>
            <a:ext cx="1241881" cy="1220351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766678"/>
            <a:ext cx="3653651" cy="1220351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95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620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3590057"/>
            <a:ext cx="4967526" cy="5990088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9636813"/>
            <a:ext cx="4967526" cy="3150046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647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3833390"/>
            <a:ext cx="2447766" cy="91368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3833390"/>
            <a:ext cx="2447766" cy="91368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141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766681"/>
            <a:ext cx="4967526" cy="278337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3530053"/>
            <a:ext cx="2436517" cy="1730025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5260078"/>
            <a:ext cx="2436517" cy="77367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3530053"/>
            <a:ext cx="2448516" cy="1730025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5260078"/>
            <a:ext cx="2448516" cy="77367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7001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098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401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60014"/>
            <a:ext cx="1857573" cy="336005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073367"/>
            <a:ext cx="2915722" cy="10233485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320064"/>
            <a:ext cx="1857573" cy="8003453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60014"/>
            <a:ext cx="1857573" cy="336005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073367"/>
            <a:ext cx="2915722" cy="10233485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320064"/>
            <a:ext cx="1857573" cy="8003453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242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766681"/>
            <a:ext cx="496752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3833390"/>
            <a:ext cx="496752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3346867"/>
            <a:ext cx="1295876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39593-09C5-433D-86A5-83E7785EBA6C}" type="datetimeFigureOut">
              <a:rPr lang="cs-CZ" smtClean="0"/>
              <a:t>20.06.2023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3346867"/>
            <a:ext cx="1943814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3346867"/>
            <a:ext cx="1295876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36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hyperlink" Target="http://www.writeyourwebsitehere.com/" TargetMode="External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13" Type="http://schemas.openxmlformats.org/officeDocument/2006/relationships/image" Target="../media/image19.jpg"/><Relationship Id="rId18" Type="http://schemas.openxmlformats.org/officeDocument/2006/relationships/image" Target="../media/image24.pn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12" Type="http://schemas.openxmlformats.org/officeDocument/2006/relationships/image" Target="../media/image6.jpg"/><Relationship Id="rId17" Type="http://schemas.openxmlformats.org/officeDocument/2006/relationships/image" Target="../media/image23.jpg"/><Relationship Id="rId2" Type="http://schemas.openxmlformats.org/officeDocument/2006/relationships/image" Target="../media/image7.jpg"/><Relationship Id="rId16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11" Type="http://schemas.openxmlformats.org/officeDocument/2006/relationships/image" Target="../media/image18.jpg"/><Relationship Id="rId5" Type="http://schemas.openxmlformats.org/officeDocument/2006/relationships/image" Target="../media/image12.jpg"/><Relationship Id="rId15" Type="http://schemas.openxmlformats.org/officeDocument/2006/relationships/image" Target="../media/image21.jpg"/><Relationship Id="rId10" Type="http://schemas.openxmlformats.org/officeDocument/2006/relationships/image" Target="../media/image17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Relationship Id="rId1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1">
            <a:extLst>
              <a:ext uri="{FF2B5EF4-FFF2-40B4-BE49-F238E27FC236}">
                <a16:creationId xmlns:a16="http://schemas.microsoft.com/office/drawing/2014/main" id="{0F4BFD82-ACEC-BD6E-11BE-1A8ED580B758}"/>
              </a:ext>
            </a:extLst>
          </p:cNvPr>
          <p:cNvSpPr/>
          <p:nvPr/>
        </p:nvSpPr>
        <p:spPr>
          <a:xfrm>
            <a:off x="6066" y="11934207"/>
            <a:ext cx="5758006" cy="424154"/>
          </a:xfrm>
          <a:prstGeom prst="rect">
            <a:avLst/>
          </a:prstGeom>
          <a:solidFill>
            <a:srgbClr val="DAF2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églalap 1">
            <a:extLst>
              <a:ext uri="{FF2B5EF4-FFF2-40B4-BE49-F238E27FC236}">
                <a16:creationId xmlns:a16="http://schemas.microsoft.com/office/drawing/2014/main" id="{F6EB13EC-870D-216D-A9D2-068213E8EDDC}"/>
              </a:ext>
            </a:extLst>
          </p:cNvPr>
          <p:cNvSpPr/>
          <p:nvPr/>
        </p:nvSpPr>
        <p:spPr>
          <a:xfrm>
            <a:off x="2879125" y="5922734"/>
            <a:ext cx="2892117" cy="2346197"/>
          </a:xfrm>
          <a:prstGeom prst="rect">
            <a:avLst/>
          </a:prstGeom>
          <a:solidFill>
            <a:srgbClr val="DAF2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églalap 39">
            <a:extLst>
              <a:ext uri="{FF2B5EF4-FFF2-40B4-BE49-F238E27FC236}">
                <a16:creationId xmlns:a16="http://schemas.microsoft.com/office/drawing/2014/main" id="{48A4500C-28D7-BE33-E5F8-8B71DBD3B3AE}"/>
              </a:ext>
            </a:extLst>
          </p:cNvPr>
          <p:cNvSpPr/>
          <p:nvPr/>
        </p:nvSpPr>
        <p:spPr>
          <a:xfrm>
            <a:off x="-16794" y="8261738"/>
            <a:ext cx="5771239" cy="3672469"/>
          </a:xfrm>
          <a:prstGeom prst="rect">
            <a:avLst/>
          </a:prstGeom>
          <a:solidFill>
            <a:srgbClr val="F4E3A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6" name="Kép 41">
            <a:extLst>
              <a:ext uri="{FF2B5EF4-FFF2-40B4-BE49-F238E27FC236}">
                <a16:creationId xmlns:a16="http://schemas.microsoft.com/office/drawing/2014/main" id="{73A695B1-A1C2-76A7-1A74-4058094A9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2177390" cy="816523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5040802E-07C0-8C5A-5D05-3D51326C669D}"/>
              </a:ext>
            </a:extLst>
          </p:cNvPr>
          <p:cNvSpPr txBox="1"/>
          <p:nvPr/>
        </p:nvSpPr>
        <p:spPr>
          <a:xfrm>
            <a:off x="2482037" y="30667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7" algn="r">
              <a:spcBef>
                <a:spcPts val="103"/>
              </a:spcBef>
            </a:pPr>
            <a:r>
              <a:rPr lang="cs-CZ" sz="1200" spc="-5" dirty="0">
                <a:solidFill>
                  <a:srgbClr val="65656A"/>
                </a:solidFill>
                <a:cs typeface="OpenSans-Light"/>
              </a:rPr>
              <a:t>Váš kontakt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10" name="Téglalap 37">
            <a:extLst>
              <a:ext uri="{FF2B5EF4-FFF2-40B4-BE49-F238E27FC236}">
                <a16:creationId xmlns:a16="http://schemas.microsoft.com/office/drawing/2014/main" id="{E3791C39-C860-5010-2967-37D4667820D6}"/>
              </a:ext>
            </a:extLst>
          </p:cNvPr>
          <p:cNvSpPr/>
          <p:nvPr/>
        </p:nvSpPr>
        <p:spPr>
          <a:xfrm>
            <a:off x="4" y="2670473"/>
            <a:ext cx="5759451" cy="1067783"/>
          </a:xfrm>
          <a:prstGeom prst="rect">
            <a:avLst/>
          </a:prstGeom>
          <a:solidFill>
            <a:srgbClr val="E9C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bject 53">
            <a:extLst>
              <a:ext uri="{FF2B5EF4-FFF2-40B4-BE49-F238E27FC236}">
                <a16:creationId xmlns:a16="http://schemas.microsoft.com/office/drawing/2014/main" id="{3A66D541-08A2-68CD-D875-890AEAD2D56F}"/>
              </a:ext>
            </a:extLst>
          </p:cNvPr>
          <p:cNvSpPr txBox="1"/>
          <p:nvPr/>
        </p:nvSpPr>
        <p:spPr>
          <a:xfrm>
            <a:off x="2055427" y="9842763"/>
            <a:ext cx="1626798" cy="18428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COLORI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cs-CZ" sz="1050" b="1" dirty="0">
                <a:ea typeface="Open Sans" panose="020B0606030504020204" pitchFamily="34" charset="0"/>
                <a:cs typeface="Open Sans" panose="020B0606030504020204" pitchFamily="34" charset="0"/>
              </a:rPr>
              <a:t>|1180119</a:t>
            </a: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Plastová propiska v kombinaci barevného těla a kontrastních doplňků, doplněných chromovými detaily. </a:t>
            </a:r>
            <a:b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Náplň je modrá, tence píšící </a:t>
            </a:r>
            <a:b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needle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tip 0,5mm). </a:t>
            </a:r>
            <a:b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Doporučená technologie značení: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tamponový nebo UV potisk.</a:t>
            </a: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Vaše cena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Kč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/ €</a:t>
            </a:r>
          </a:p>
        </p:txBody>
      </p:sp>
      <p:sp>
        <p:nvSpPr>
          <p:cNvPr id="12" name="object 53">
            <a:extLst>
              <a:ext uri="{FF2B5EF4-FFF2-40B4-BE49-F238E27FC236}">
                <a16:creationId xmlns:a16="http://schemas.microsoft.com/office/drawing/2014/main" id="{B268DADC-EF12-2B7D-4117-88A0C0125062}"/>
              </a:ext>
            </a:extLst>
          </p:cNvPr>
          <p:cNvSpPr txBox="1"/>
          <p:nvPr/>
        </p:nvSpPr>
        <p:spPr>
          <a:xfrm>
            <a:off x="3818751" y="9842763"/>
            <a:ext cx="1626798" cy="182998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LONDI </a:t>
            </a:r>
            <a:r>
              <a:rPr lang="cs-CZ" sz="1050" b="1" dirty="0">
                <a:ea typeface="Open Sans" panose="020B0606030504020204" pitchFamily="34" charset="0"/>
                <a:cs typeface="Open Sans" panose="020B0606030504020204" pitchFamily="34" charset="0"/>
              </a:rPr>
              <a:t>|1100340</a:t>
            </a:r>
            <a:endParaRPr lang="hu-HU" sz="1050" b="1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Propiska v nepřehlédnutelných neonových barvách a se stříbrnou vsadkou na klipu. </a:t>
            </a:r>
            <a:b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Plastová propiska má modrou </a:t>
            </a:r>
            <a:r>
              <a:rPr lang="cs-CZ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velkoobsahovou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náplň, hrot 1,0 mm. </a:t>
            </a:r>
            <a:b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Doporučená technologie značení: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rotační sítotisk nebo tamponový potisk.</a:t>
            </a:r>
            <a:br>
              <a:rPr lang="en-GB" sz="8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Vaše cena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Kč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/ €</a:t>
            </a:r>
          </a:p>
        </p:txBody>
      </p:sp>
      <p:sp>
        <p:nvSpPr>
          <p:cNvPr id="13" name="object 57">
            <a:extLst>
              <a:ext uri="{FF2B5EF4-FFF2-40B4-BE49-F238E27FC236}">
                <a16:creationId xmlns:a16="http://schemas.microsoft.com/office/drawing/2014/main" id="{923B40B2-1293-28CE-53AF-E201BFDE3FE7}"/>
              </a:ext>
            </a:extLst>
          </p:cNvPr>
          <p:cNvSpPr txBox="1"/>
          <p:nvPr/>
        </p:nvSpPr>
        <p:spPr>
          <a:xfrm>
            <a:off x="353003" y="2944800"/>
            <a:ext cx="5065237" cy="43712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hu-HU" sz="2800" b="1" cap="all" spc="15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 vaše letní zápisky z cest!</a:t>
            </a:r>
            <a:endParaRPr lang="en-GB" sz="2800" b="1" cap="all" spc="15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zövegdoboz 2">
            <a:extLst>
              <a:ext uri="{FF2B5EF4-FFF2-40B4-BE49-F238E27FC236}">
                <a16:creationId xmlns:a16="http://schemas.microsoft.com/office/drawing/2014/main" id="{42A76682-6502-8ADF-AEAD-2A396F214ACC}"/>
              </a:ext>
            </a:extLst>
          </p:cNvPr>
          <p:cNvSpPr txBox="1"/>
          <p:nvPr/>
        </p:nvSpPr>
        <p:spPr>
          <a:xfrm>
            <a:off x="352561" y="3401104"/>
            <a:ext cx="50543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200" dirty="0"/>
              <a:t>Využijte skvělou letní cenovou akci na nákup propisek za výhodnou cenu</a:t>
            </a:r>
            <a:endParaRPr lang="en-GB" sz="1000" dirty="0"/>
          </a:p>
        </p:txBody>
      </p:sp>
      <p:sp>
        <p:nvSpPr>
          <p:cNvPr id="15" name="Téglalap 50">
            <a:extLst>
              <a:ext uri="{FF2B5EF4-FFF2-40B4-BE49-F238E27FC236}">
                <a16:creationId xmlns:a16="http://schemas.microsoft.com/office/drawing/2014/main" id="{6C3DC336-412A-DBB2-125C-C2145C808264}"/>
              </a:ext>
            </a:extLst>
          </p:cNvPr>
          <p:cNvSpPr/>
          <p:nvPr/>
        </p:nvSpPr>
        <p:spPr>
          <a:xfrm>
            <a:off x="2045118" y="8494738"/>
            <a:ext cx="1626798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bject 53">
            <a:extLst>
              <a:ext uri="{FF2B5EF4-FFF2-40B4-BE49-F238E27FC236}">
                <a16:creationId xmlns:a16="http://schemas.microsoft.com/office/drawing/2014/main" id="{1CC28D41-A19B-DD16-3344-42392B9BDAB1}"/>
              </a:ext>
            </a:extLst>
          </p:cNvPr>
          <p:cNvSpPr txBox="1"/>
          <p:nvPr/>
        </p:nvSpPr>
        <p:spPr>
          <a:xfrm>
            <a:off x="355788" y="9843206"/>
            <a:ext cx="1599488" cy="186846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GRIGI GEL </a:t>
            </a:r>
            <a:r>
              <a:rPr lang="cs-CZ" sz="1050" b="1" dirty="0">
                <a:ea typeface="Open Sans" panose="020B0606030504020204" pitchFamily="34" charset="0"/>
                <a:cs typeface="Open Sans" panose="020B0606030504020204" pitchFamily="34" charset="0"/>
              </a:rPr>
              <a:t>|1500235</a:t>
            </a: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Gelová propiska s víčkem, které je doplněno zajímavým detailem děrování. </a:t>
            </a:r>
            <a:b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Velkokapacitní gelová modrá náplň s délkou psaní 800 m.</a:t>
            </a: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Doporučená technologie značení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UV potisk na klip.</a:t>
            </a: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endParaRPr lang="cs-CZ" sz="1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Vaše cena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Kč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/ €</a:t>
            </a:r>
          </a:p>
        </p:txBody>
      </p:sp>
      <p:sp>
        <p:nvSpPr>
          <p:cNvPr id="17" name="object 53">
            <a:extLst>
              <a:ext uri="{FF2B5EF4-FFF2-40B4-BE49-F238E27FC236}">
                <a16:creationId xmlns:a16="http://schemas.microsoft.com/office/drawing/2014/main" id="{99D626AB-99A0-FACF-40C8-0398352C5620}"/>
              </a:ext>
            </a:extLst>
          </p:cNvPr>
          <p:cNvSpPr txBox="1"/>
          <p:nvPr/>
        </p:nvSpPr>
        <p:spPr>
          <a:xfrm>
            <a:off x="3029348" y="6072089"/>
            <a:ext cx="2609452" cy="202106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7" marR="5300">
              <a:lnSpc>
                <a:spcPct val="104200"/>
              </a:lnSpc>
              <a:spcBef>
                <a:spcPts val="72"/>
              </a:spcBef>
            </a:pPr>
            <a:r>
              <a:rPr lang="cs-CZ" b="1" dirty="0">
                <a:ea typeface="Open Sans" panose="020B0606030504020204" pitchFamily="34" charset="0"/>
                <a:cs typeface="Open Sans" panose="020B0606030504020204" pitchFamily="34" charset="0"/>
              </a:rPr>
              <a:t>SANTE</a:t>
            </a:r>
            <a:r>
              <a:rPr lang="cs-CZ" sz="20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|1200219</a:t>
            </a:r>
          </a:p>
          <a:p>
            <a:pPr marL="13247" marR="5300">
              <a:lnSpc>
                <a:spcPct val="104200"/>
              </a:lnSpc>
              <a:spcBef>
                <a:spcPts val="72"/>
              </a:spcBef>
            </a:pP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Elegantní hliníková propiska </a:t>
            </a:r>
          </a:p>
          <a:p>
            <a:pPr marL="13247" marR="5300">
              <a:lnSpc>
                <a:spcPct val="104200"/>
              </a:lnSpc>
              <a:spcBef>
                <a:spcPts val="72"/>
              </a:spcBef>
            </a:pP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transparentními detaily </a:t>
            </a:r>
          </a:p>
          <a:p>
            <a:pPr marL="13247" marR="5300">
              <a:lnSpc>
                <a:spcPct val="104200"/>
              </a:lnSpc>
              <a:spcBef>
                <a:spcPts val="72"/>
              </a:spcBef>
            </a:pP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barvě těla, které vytváří zajímavý </a:t>
            </a:r>
            <a:b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kontrast materiálů. </a:t>
            </a:r>
            <a:b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Propiska má </a:t>
            </a:r>
            <a:r>
              <a:rPr lang="cs-CZ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velkoobsahovou</a:t>
            </a: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náplň,</a:t>
            </a:r>
          </a:p>
          <a:p>
            <a:pPr marL="13247" marR="5300">
              <a:lnSpc>
                <a:spcPct val="104200"/>
              </a:lnSpc>
              <a:spcBef>
                <a:spcPts val="72"/>
              </a:spcBef>
            </a:pP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Modře píšící, hrot 1,0 mm. </a:t>
            </a:r>
          </a:p>
          <a:p>
            <a:pPr marL="13247" marR="5300">
              <a:lnSpc>
                <a:spcPct val="104200"/>
              </a:lnSpc>
              <a:spcBef>
                <a:spcPts val="72"/>
              </a:spcBef>
            </a:pPr>
            <a:r>
              <a:rPr lang="cs-CZ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Doporučená technologie značení:</a:t>
            </a:r>
            <a:b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laser na kovové tělo.</a:t>
            </a:r>
          </a:p>
          <a:p>
            <a:pPr marL="13247" marR="5300">
              <a:lnSpc>
                <a:spcPct val="104200"/>
              </a:lnSpc>
              <a:spcBef>
                <a:spcPts val="72"/>
              </a:spcBef>
            </a:pPr>
            <a:r>
              <a:rPr lang="cs-CZ" sz="1400" b="1" dirty="0">
                <a:ea typeface="Open Sans" panose="020B0606030504020204" pitchFamily="34" charset="0"/>
                <a:cs typeface="Open Sans" panose="020B0606030504020204" pitchFamily="34" charset="0"/>
              </a:rPr>
              <a:t>Vaše cena</a:t>
            </a:r>
            <a:r>
              <a:rPr lang="en-GB" sz="14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b="1" dirty="0" err="1">
                <a:ea typeface="Open Sans" panose="020B0606030504020204" pitchFamily="34" charset="0"/>
                <a:cs typeface="Open Sans" panose="020B0606030504020204" pitchFamily="34" charset="0"/>
              </a:rPr>
              <a:t>Kč</a:t>
            </a:r>
            <a:r>
              <a:rPr lang="en-GB" sz="1400" b="1" dirty="0">
                <a:ea typeface="Open Sans" panose="020B0606030504020204" pitchFamily="34" charset="0"/>
                <a:cs typeface="Open Sans" panose="020B0606030504020204" pitchFamily="34" charset="0"/>
              </a:rPr>
              <a:t> / €</a:t>
            </a:r>
          </a:p>
        </p:txBody>
      </p:sp>
      <p:pic>
        <p:nvPicPr>
          <p:cNvPr id="19" name="Obrázek 18">
            <a:extLst>
              <a:ext uri="{FF2B5EF4-FFF2-40B4-BE49-F238E27FC236}">
                <a16:creationId xmlns:a16="http://schemas.microsoft.com/office/drawing/2014/main" id="{104F496F-7C6B-F602-4B0E-B10192369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3700680"/>
            <a:ext cx="5759449" cy="2132007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AC03D188-470E-4FEF-1543-E3AE0F1299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5" y="6116315"/>
            <a:ext cx="2844708" cy="533382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BFF09DB9-7417-3677-4B9E-981B689452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6120"/>
            <a:ext cx="2879122" cy="539835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6AF0D2FC-E85A-E225-B6F3-7A840D0CA7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410100"/>
            <a:ext cx="2879122" cy="539835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9315F28E-8D71-BA2A-7C36-7664CBF462C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42" b="14828"/>
          <a:stretch/>
        </p:blipFill>
        <p:spPr>
          <a:xfrm>
            <a:off x="3814303" y="8496953"/>
            <a:ext cx="1592586" cy="1188000"/>
          </a:xfrm>
          <a:prstGeom prst="rect">
            <a:avLst/>
          </a:prstGeom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F257BC2C-DB65-BB48-66FF-DD9EC0705B2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98" b="-1051"/>
          <a:stretch/>
        </p:blipFill>
        <p:spPr>
          <a:xfrm>
            <a:off x="348113" y="8500253"/>
            <a:ext cx="1591200" cy="1188000"/>
          </a:xfrm>
          <a:prstGeom prst="rect">
            <a:avLst/>
          </a:prstGeom>
        </p:spPr>
      </p:pic>
      <p:pic>
        <p:nvPicPr>
          <p:cNvPr id="25" name="Obrázek 24">
            <a:extLst>
              <a:ext uri="{FF2B5EF4-FFF2-40B4-BE49-F238E27FC236}">
                <a16:creationId xmlns:a16="http://schemas.microsoft.com/office/drawing/2014/main" id="{6EA6EC19-0C0B-21CF-1C4F-67DEBA9C8A1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42941"/>
          <a:stretch/>
        </p:blipFill>
        <p:spPr>
          <a:xfrm>
            <a:off x="2071390" y="8494738"/>
            <a:ext cx="1610835" cy="1188000"/>
          </a:xfrm>
          <a:prstGeom prst="rect">
            <a:avLst/>
          </a:prstGeom>
        </p:spPr>
      </p:pic>
      <p:pic>
        <p:nvPicPr>
          <p:cNvPr id="26" name="Obrázek 25">
            <a:extLst>
              <a:ext uri="{FF2B5EF4-FFF2-40B4-BE49-F238E27FC236}">
                <a16:creationId xmlns:a16="http://schemas.microsoft.com/office/drawing/2014/main" id="{65D8D21B-491D-C763-8E20-649338C11C0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716779"/>
            <a:ext cx="5759449" cy="2132007"/>
          </a:xfrm>
          <a:prstGeom prst="rect">
            <a:avLst/>
          </a:prstGeom>
        </p:spPr>
      </p:pic>
      <p:sp>
        <p:nvSpPr>
          <p:cNvPr id="2" name="object 53">
            <a:extLst>
              <a:ext uri="{FF2B5EF4-FFF2-40B4-BE49-F238E27FC236}">
                <a16:creationId xmlns:a16="http://schemas.microsoft.com/office/drawing/2014/main" id="{29914264-E5C7-FDE3-37F8-C1B8A3205C2A}"/>
              </a:ext>
            </a:extLst>
          </p:cNvPr>
          <p:cNvSpPr txBox="1"/>
          <p:nvPr/>
        </p:nvSpPr>
        <p:spPr>
          <a:xfrm>
            <a:off x="355949" y="12915965"/>
            <a:ext cx="5059342" cy="808688"/>
          </a:xfrm>
          <a:prstGeom prst="rect">
            <a:avLst/>
          </a:prstGeom>
        </p:spPr>
        <p:txBody>
          <a:bodyPr vert="horz" wrap="square" lIns="0" tIns="9276" rIns="0" bIns="0" rtlCol="0">
            <a:spAutoFit/>
          </a:bodyPr>
          <a:lstStyle/>
          <a:p>
            <a:pPr marL="13247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1200" dirty="0"/>
              <a:t>Vaše kontakty a adresa:</a:t>
            </a:r>
            <a:endParaRPr lang="en-GB" sz="1200" dirty="0"/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cs typeface="Open Sans"/>
              </a:rPr>
              <a:t>.......</a:t>
            </a:r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cs typeface="Open Sans"/>
              </a:rPr>
              <a:t>.......</a:t>
            </a:r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cs typeface="Open Sans"/>
              </a:rPr>
              <a:t>.......</a:t>
            </a:r>
          </a:p>
        </p:txBody>
      </p:sp>
      <p:sp>
        <p:nvSpPr>
          <p:cNvPr id="3" name="Téglalap 54">
            <a:extLst>
              <a:ext uri="{FF2B5EF4-FFF2-40B4-BE49-F238E27FC236}">
                <a16:creationId xmlns:a16="http://schemas.microsoft.com/office/drawing/2014/main" id="{81ACC5ED-BBB6-5A81-3D61-7A4C17858EFC}"/>
              </a:ext>
            </a:extLst>
          </p:cNvPr>
          <p:cNvSpPr/>
          <p:nvPr/>
        </p:nvSpPr>
        <p:spPr>
          <a:xfrm>
            <a:off x="1443" y="14053564"/>
            <a:ext cx="5758006" cy="346649"/>
          </a:xfrm>
          <a:prstGeom prst="rect">
            <a:avLst/>
          </a:prstGeom>
          <a:solidFill>
            <a:srgbClr val="E9C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3524280E-6900-C21D-1911-2ABC6B159C34}"/>
              </a:ext>
            </a:extLst>
          </p:cNvPr>
          <p:cNvSpPr txBox="1"/>
          <p:nvPr/>
        </p:nvSpPr>
        <p:spPr>
          <a:xfrm>
            <a:off x="358387" y="14075554"/>
            <a:ext cx="5049079" cy="228140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7" algn="ctr">
              <a:spcBef>
                <a:spcPts val="101"/>
              </a:spcBef>
            </a:pPr>
            <a:r>
              <a:rPr lang="en-GB" sz="1399" b="1" dirty="0">
                <a:cs typeface="Open Sans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</a:t>
            </a:r>
            <a:r>
              <a:rPr lang="cs-CZ" sz="1399" b="1" dirty="0">
                <a:cs typeface="Open Sans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vaše webová stránka</a:t>
            </a:r>
            <a:r>
              <a:rPr lang="en-GB" sz="1399" b="1" dirty="0">
                <a:cs typeface="Open Sans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</a:t>
            </a:r>
            <a:r>
              <a:rPr lang="cs-CZ" sz="1399" b="1" dirty="0">
                <a:cs typeface="Open Sans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</a:t>
            </a:r>
            <a:r>
              <a:rPr lang="en-GB" sz="1399" b="1" dirty="0">
                <a:cs typeface="Open Sans"/>
              </a:rPr>
              <a:t> </a:t>
            </a:r>
          </a:p>
        </p:txBody>
      </p:sp>
      <p:sp>
        <p:nvSpPr>
          <p:cNvPr id="8" name="Szövegdoboz 2">
            <a:extLst>
              <a:ext uri="{FF2B5EF4-FFF2-40B4-BE49-F238E27FC236}">
                <a16:creationId xmlns:a16="http://schemas.microsoft.com/office/drawing/2014/main" id="{2B1B91F7-A795-6F09-048D-6306738648AE}"/>
              </a:ext>
            </a:extLst>
          </p:cNvPr>
          <p:cNvSpPr txBox="1"/>
          <p:nvPr/>
        </p:nvSpPr>
        <p:spPr>
          <a:xfrm>
            <a:off x="348113" y="12054892"/>
            <a:ext cx="505432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l-PL" sz="1000" dirty="0"/>
              <a:t>Akční ceny platí pro objednávky od 250 ks zadané v období od 20. 6. 2023 do 31. 8. 2023.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27463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AA665688-29F1-44C9-F52D-E47F9F275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59450" cy="2132007"/>
          </a:xfrm>
          <a:prstGeom prst="rect">
            <a:avLst/>
          </a:prstGeom>
        </p:spPr>
      </p:pic>
      <p:pic>
        <p:nvPicPr>
          <p:cNvPr id="28" name="Obrázek 27">
            <a:extLst>
              <a:ext uri="{FF2B5EF4-FFF2-40B4-BE49-F238E27FC236}">
                <a16:creationId xmlns:a16="http://schemas.microsoft.com/office/drawing/2014/main" id="{026BBF64-95B7-FAF3-2249-3125ABD7C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0168"/>
            <a:ext cx="2926080" cy="548640"/>
          </a:xfrm>
          <a:prstGeom prst="rect">
            <a:avLst/>
          </a:prstGeom>
        </p:spPr>
      </p:pic>
      <p:pic>
        <p:nvPicPr>
          <p:cNvPr id="30" name="Obrázek 29">
            <a:extLst>
              <a:ext uri="{FF2B5EF4-FFF2-40B4-BE49-F238E27FC236}">
                <a16:creationId xmlns:a16="http://schemas.microsoft.com/office/drawing/2014/main" id="{0678D973-D9BD-44F3-14CC-9BA2F6095C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69" y="2080168"/>
            <a:ext cx="2926080" cy="548640"/>
          </a:xfrm>
          <a:prstGeom prst="rect">
            <a:avLst/>
          </a:prstGeom>
        </p:spPr>
      </p:pic>
      <p:pic>
        <p:nvPicPr>
          <p:cNvPr id="32" name="Obrázek 31">
            <a:extLst>
              <a:ext uri="{FF2B5EF4-FFF2-40B4-BE49-F238E27FC236}">
                <a16:creationId xmlns:a16="http://schemas.microsoft.com/office/drawing/2014/main" id="{977EB37C-6764-1400-6145-9FEDADB805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2903"/>
            <a:ext cx="2926080" cy="548640"/>
          </a:xfrm>
          <a:prstGeom prst="rect">
            <a:avLst/>
          </a:prstGeom>
        </p:spPr>
      </p:pic>
      <p:pic>
        <p:nvPicPr>
          <p:cNvPr id="34" name="Obrázek 33">
            <a:extLst>
              <a:ext uri="{FF2B5EF4-FFF2-40B4-BE49-F238E27FC236}">
                <a16:creationId xmlns:a16="http://schemas.microsoft.com/office/drawing/2014/main" id="{5E883498-354A-1BAA-4DAC-1E5C004DF5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68" y="2620856"/>
            <a:ext cx="2926080" cy="548640"/>
          </a:xfrm>
          <a:prstGeom prst="rect">
            <a:avLst/>
          </a:prstGeom>
        </p:spPr>
      </p:pic>
      <p:pic>
        <p:nvPicPr>
          <p:cNvPr id="38" name="Obrázek 37">
            <a:extLst>
              <a:ext uri="{FF2B5EF4-FFF2-40B4-BE49-F238E27FC236}">
                <a16:creationId xmlns:a16="http://schemas.microsoft.com/office/drawing/2014/main" id="{B41C9B7F-CB5D-C065-2F61-C6CF48E60F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70" y="3458728"/>
            <a:ext cx="2926080" cy="566928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id="{D4C061C8-EEA1-44CA-768F-E13B0C8B16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70" y="4025656"/>
            <a:ext cx="2926080" cy="566928"/>
          </a:xfrm>
          <a:prstGeom prst="rect">
            <a:avLst/>
          </a:prstGeom>
        </p:spPr>
      </p:pic>
      <p:pic>
        <p:nvPicPr>
          <p:cNvPr id="42" name="Obrázek 41">
            <a:extLst>
              <a:ext uri="{FF2B5EF4-FFF2-40B4-BE49-F238E27FC236}">
                <a16:creationId xmlns:a16="http://schemas.microsoft.com/office/drawing/2014/main" id="{C12E1803-97C6-6D54-2F37-955EB52374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68" y="4592584"/>
            <a:ext cx="2926080" cy="566928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A24B613D-4EF2-91EF-ED96-6703A053FF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70" y="5159512"/>
            <a:ext cx="2926080" cy="566928"/>
          </a:xfrm>
          <a:prstGeom prst="rect">
            <a:avLst/>
          </a:prstGeom>
        </p:spPr>
      </p:pic>
      <p:pic>
        <p:nvPicPr>
          <p:cNvPr id="46" name="Obrázek 45">
            <a:extLst>
              <a:ext uri="{FF2B5EF4-FFF2-40B4-BE49-F238E27FC236}">
                <a16:creationId xmlns:a16="http://schemas.microsoft.com/office/drawing/2014/main" id="{D54C6113-D957-6C69-CD03-4776D4498B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68" y="5726440"/>
            <a:ext cx="2926080" cy="566928"/>
          </a:xfrm>
          <a:prstGeom prst="rect">
            <a:avLst/>
          </a:prstGeom>
        </p:spPr>
      </p:pic>
      <p:pic>
        <p:nvPicPr>
          <p:cNvPr id="48" name="Obrázek 47">
            <a:extLst>
              <a:ext uri="{FF2B5EF4-FFF2-40B4-BE49-F238E27FC236}">
                <a16:creationId xmlns:a16="http://schemas.microsoft.com/office/drawing/2014/main" id="{052ADF2E-CA8B-97EA-2A35-79623A9C2D6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2" r="6250" b="6268"/>
          <a:stretch/>
        </p:blipFill>
        <p:spPr>
          <a:xfrm>
            <a:off x="-1" y="6949087"/>
            <a:ext cx="5759451" cy="5759451"/>
          </a:xfrm>
          <a:prstGeom prst="rect">
            <a:avLst/>
          </a:prstGeom>
        </p:spPr>
      </p:pic>
      <p:pic>
        <p:nvPicPr>
          <p:cNvPr id="50" name="Obrázek 49">
            <a:extLst>
              <a:ext uri="{FF2B5EF4-FFF2-40B4-BE49-F238E27FC236}">
                <a16:creationId xmlns:a16="http://schemas.microsoft.com/office/drawing/2014/main" id="{2DD053A3-5A1A-0FC2-10C1-6785496D8AC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328" y="12753112"/>
            <a:ext cx="2926080" cy="548640"/>
          </a:xfrm>
          <a:prstGeom prst="rect">
            <a:avLst/>
          </a:prstGeom>
        </p:spPr>
      </p:pic>
      <p:pic>
        <p:nvPicPr>
          <p:cNvPr id="52" name="Obrázek 51">
            <a:extLst>
              <a:ext uri="{FF2B5EF4-FFF2-40B4-BE49-F238E27FC236}">
                <a16:creationId xmlns:a16="http://schemas.microsoft.com/office/drawing/2014/main" id="{501C80BF-D8E3-0494-72DD-DAD0DCA4813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196962"/>
            <a:ext cx="2926080" cy="548640"/>
          </a:xfrm>
          <a:prstGeom prst="rect">
            <a:avLst/>
          </a:prstGeom>
        </p:spPr>
      </p:pic>
      <p:pic>
        <p:nvPicPr>
          <p:cNvPr id="54" name="Obrázek 53">
            <a:extLst>
              <a:ext uri="{FF2B5EF4-FFF2-40B4-BE49-F238E27FC236}">
                <a16:creationId xmlns:a16="http://schemas.microsoft.com/office/drawing/2014/main" id="{A5193B2F-24F9-AE4D-DD80-E0FD35A6D87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097" y="13220200"/>
            <a:ext cx="2926080" cy="548640"/>
          </a:xfrm>
          <a:prstGeom prst="rect">
            <a:avLst/>
          </a:prstGeom>
        </p:spPr>
      </p:pic>
      <p:pic>
        <p:nvPicPr>
          <p:cNvPr id="56" name="Obrázek 55">
            <a:extLst>
              <a:ext uri="{FF2B5EF4-FFF2-40B4-BE49-F238E27FC236}">
                <a16:creationId xmlns:a16="http://schemas.microsoft.com/office/drawing/2014/main" id="{F2E05EE2-3BA2-6976-BE61-DD7D89E648A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8010"/>
            <a:ext cx="2926080" cy="548640"/>
          </a:xfrm>
          <a:prstGeom prst="rect">
            <a:avLst/>
          </a:prstGeom>
        </p:spPr>
      </p:pic>
      <p:pic>
        <p:nvPicPr>
          <p:cNvPr id="58" name="Obrázek 57">
            <a:extLst>
              <a:ext uri="{FF2B5EF4-FFF2-40B4-BE49-F238E27FC236}">
                <a16:creationId xmlns:a16="http://schemas.microsoft.com/office/drawing/2014/main" id="{8F2A6250-1DE2-9854-EE5D-2183C362633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68" y="13748010"/>
            <a:ext cx="2926080" cy="5486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DA75B2C5-427E-BACE-D9CB-E52D6985C19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15903"/>
            <a:ext cx="2926080" cy="293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9863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39b9795-e202-405d-9fe8-c1388354d955">RV3UJDKHJUZF-28926267-27904</_dlc_DocId>
    <lcf76f155ced4ddcb4097134ff3c332f xmlns="9daa6e02-54b6-4684-955a-d17880a29dd4">
      <Terms xmlns="http://schemas.microsoft.com/office/infopath/2007/PartnerControls"/>
    </lcf76f155ced4ddcb4097134ff3c332f>
    <TaxCatchAll xmlns="d39b9795-e202-405d-9fe8-c1388354d955" xsi:nil="true"/>
    <_dlc_DocIdUrl xmlns="d39b9795-e202-405d-9fe8-c1388354d955">
      <Url>https://adorepen.sharepoint.com/sites/sh-obchod/_layouts/15/DocIdRedir.aspx?ID=RV3UJDKHJUZF-28926267-27904</Url>
      <Description>RV3UJDKHJUZF-28926267-27904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3" ma:contentTypeDescription="Vytvoří nový dokument" ma:contentTypeScope="" ma:versionID="cafa765fd78c9dfc6c6721fb4e424ced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50e24b338afa8024e72d72bcf3d9f6b4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002A0D-8F8C-4CE2-8042-19F58F768B0E}">
  <ds:schemaRefs>
    <ds:schemaRef ds:uri="http://schemas.microsoft.com/office/2006/metadata/properties"/>
    <ds:schemaRef ds:uri="http://schemas.microsoft.com/office/infopath/2007/PartnerControls"/>
    <ds:schemaRef ds:uri="d39b9795-e202-405d-9fe8-c1388354d955"/>
    <ds:schemaRef ds:uri="9daa6e02-54b6-4684-955a-d17880a29dd4"/>
  </ds:schemaRefs>
</ds:datastoreItem>
</file>

<file path=customXml/itemProps2.xml><?xml version="1.0" encoding="utf-8"?>
<ds:datastoreItem xmlns:ds="http://schemas.openxmlformats.org/officeDocument/2006/customXml" ds:itemID="{D41FE073-7AD3-4F6F-A59D-13978BBEEF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9b9795-e202-405d-9fe8-c1388354d955"/>
    <ds:schemaRef ds:uri="9daa6e02-54b6-4684-955a-d17880a29d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3A9F1C-52F4-4E89-BEA7-DA4FDE3E0AD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CB1E33D-B6AE-4609-9966-A1E92FB5FB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240</Words>
  <Application>Microsoft Office PowerPoint</Application>
  <PresentationFormat>Vlastní</PresentationFormat>
  <Paragraphs>26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PenMaster - editovatelný leták CZ</dc:title>
  <dc:creator>Vlad Havelka</dc:creator>
  <cp:keywords>PenMaster</cp:keywords>
  <cp:lastModifiedBy>Radka Pivná</cp:lastModifiedBy>
  <cp:revision>8</cp:revision>
  <dcterms:created xsi:type="dcterms:W3CDTF">2023-06-16T13:19:27Z</dcterms:created>
  <dcterms:modified xsi:type="dcterms:W3CDTF">2023-06-20T05:37:00Z</dcterms:modified>
  <cp:category>letáky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0x0101000867BB3F45E04E4D8A2CFD7AF89E2992</vt:lpwstr>
  </property>
  <property fmtid="{D5CDD505-2E9C-101B-9397-08002B2CF9AE}" pid="4" name="_dlc_DocIdItemGuid">
    <vt:lpwstr>c0a7a97c-c9e3-404c-859f-37d910ff973e</vt:lpwstr>
  </property>
</Properties>
</file>