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5759450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Editovatelný leták" id="{2EFA29F0-9AAE-47B0-906A-51E36897AF81}">
          <p14:sldIdLst>
            <p14:sldId id="257"/>
          </p14:sldIdLst>
        </p14:section>
        <p14:section name="Obrazové podklady" id="{9CC64A4A-B60C-4540-804D-AB0EA582FE0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9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4" d="100"/>
          <a:sy n="64" d="100"/>
        </p:scale>
        <p:origin x="36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959" y="2356703"/>
            <a:ext cx="4895533" cy="5013407"/>
          </a:xfrm>
        </p:spPr>
        <p:txBody>
          <a:bodyPr anchor="b"/>
          <a:lstStyle>
            <a:lvl1pPr algn="ctr"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9931" y="7563446"/>
            <a:ext cx="4319588" cy="3476717"/>
          </a:xfrm>
        </p:spPr>
        <p:txBody>
          <a:bodyPr/>
          <a:lstStyle>
            <a:lvl1pPr marL="0" indent="0" algn="ctr">
              <a:buNone/>
              <a:defRPr sz="1512"/>
            </a:lvl1pPr>
            <a:lvl2pPr marL="287990" indent="0" algn="ctr">
              <a:buNone/>
              <a:defRPr sz="1260"/>
            </a:lvl2pPr>
            <a:lvl3pPr marL="575981" indent="0" algn="ctr">
              <a:buNone/>
              <a:defRPr sz="1134"/>
            </a:lvl3pPr>
            <a:lvl4pPr marL="863971" indent="0" algn="ctr">
              <a:buNone/>
              <a:defRPr sz="1008"/>
            </a:lvl4pPr>
            <a:lvl5pPr marL="1151961" indent="0" algn="ctr">
              <a:buNone/>
              <a:defRPr sz="1008"/>
            </a:lvl5pPr>
            <a:lvl6pPr marL="1439951" indent="0" algn="ctr">
              <a:buNone/>
              <a:defRPr sz="1008"/>
            </a:lvl6pPr>
            <a:lvl7pPr marL="1727942" indent="0" algn="ctr">
              <a:buNone/>
              <a:defRPr sz="1008"/>
            </a:lvl7pPr>
            <a:lvl8pPr marL="2015932" indent="0" algn="ctr">
              <a:buNone/>
              <a:defRPr sz="1008"/>
            </a:lvl8pPr>
            <a:lvl9pPr marL="2303922" indent="0" algn="ctr">
              <a:buNone/>
              <a:defRPr sz="1008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82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832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121607" y="766678"/>
            <a:ext cx="1241881" cy="12203515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963" y="766678"/>
            <a:ext cx="3653651" cy="1220351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95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620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963" y="3590057"/>
            <a:ext cx="4967526" cy="5990088"/>
          </a:xfrm>
        </p:spPr>
        <p:txBody>
          <a:bodyPr anchor="b"/>
          <a:lstStyle>
            <a:lvl1pPr>
              <a:defRPr sz="3779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63" y="9636813"/>
            <a:ext cx="4967526" cy="3150046"/>
          </a:xfrm>
        </p:spPr>
        <p:txBody>
          <a:bodyPr/>
          <a:lstStyle>
            <a:lvl1pPr marL="0" indent="0">
              <a:buNone/>
              <a:defRPr sz="1512">
                <a:solidFill>
                  <a:schemeClr val="tx1"/>
                </a:solidFill>
              </a:defRPr>
            </a:lvl1pPr>
            <a:lvl2pPr marL="28799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2pPr>
            <a:lvl3pPr marL="575981" indent="0">
              <a:buNone/>
              <a:defRPr sz="1134">
                <a:solidFill>
                  <a:schemeClr val="tx1">
                    <a:tint val="75000"/>
                  </a:schemeClr>
                </a:solidFill>
              </a:defRPr>
            </a:lvl3pPr>
            <a:lvl4pPr marL="86397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4pPr>
            <a:lvl5pPr marL="115196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5pPr>
            <a:lvl6pPr marL="1439951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6pPr>
            <a:lvl7pPr marL="172794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7pPr>
            <a:lvl8pPr marL="201593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8pPr>
            <a:lvl9pPr marL="2303922" indent="0">
              <a:buNone/>
              <a:defRPr sz="10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64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96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15722" y="3833390"/>
            <a:ext cx="2447766" cy="913680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141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766681"/>
            <a:ext cx="4967526" cy="2783376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713" y="3530053"/>
            <a:ext cx="2436517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713" y="5260078"/>
            <a:ext cx="2436517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5722" y="3530053"/>
            <a:ext cx="2448516" cy="1730025"/>
          </a:xfrm>
        </p:spPr>
        <p:txBody>
          <a:bodyPr anchor="b"/>
          <a:lstStyle>
            <a:lvl1pPr marL="0" indent="0">
              <a:buNone/>
              <a:defRPr sz="1512" b="1"/>
            </a:lvl1pPr>
            <a:lvl2pPr marL="287990" indent="0">
              <a:buNone/>
              <a:defRPr sz="1260" b="1"/>
            </a:lvl2pPr>
            <a:lvl3pPr marL="575981" indent="0">
              <a:buNone/>
              <a:defRPr sz="1134" b="1"/>
            </a:lvl3pPr>
            <a:lvl4pPr marL="863971" indent="0">
              <a:buNone/>
              <a:defRPr sz="1008" b="1"/>
            </a:lvl4pPr>
            <a:lvl5pPr marL="1151961" indent="0">
              <a:buNone/>
              <a:defRPr sz="1008" b="1"/>
            </a:lvl5pPr>
            <a:lvl6pPr marL="1439951" indent="0">
              <a:buNone/>
              <a:defRPr sz="1008" b="1"/>
            </a:lvl6pPr>
            <a:lvl7pPr marL="1727942" indent="0">
              <a:buNone/>
              <a:defRPr sz="1008" b="1"/>
            </a:lvl7pPr>
            <a:lvl8pPr marL="2015932" indent="0">
              <a:buNone/>
              <a:defRPr sz="1008" b="1"/>
            </a:lvl8pPr>
            <a:lvl9pPr marL="2303922" indent="0">
              <a:buNone/>
              <a:defRPr sz="1008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15722" y="5260078"/>
            <a:ext cx="2448516" cy="7736782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7001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098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4012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8516" y="2073367"/>
            <a:ext cx="2915722" cy="10233485"/>
          </a:xfrm>
        </p:spPr>
        <p:txBody>
          <a:bodyPr/>
          <a:lstStyle>
            <a:lvl1pPr>
              <a:defRPr sz="2016"/>
            </a:lvl1pPr>
            <a:lvl2pPr>
              <a:defRPr sz="1764"/>
            </a:lvl2pPr>
            <a:lvl3pPr>
              <a:defRPr sz="1512"/>
            </a:lvl3pPr>
            <a:lvl4pPr>
              <a:defRPr sz="1260"/>
            </a:lvl4pPr>
            <a:lvl5pPr>
              <a:defRPr sz="1260"/>
            </a:lvl5pPr>
            <a:lvl6pPr>
              <a:defRPr sz="1260"/>
            </a:lvl6pPr>
            <a:lvl7pPr>
              <a:defRPr sz="1260"/>
            </a:lvl7pPr>
            <a:lvl8pPr>
              <a:defRPr sz="1260"/>
            </a:lvl8pPr>
            <a:lvl9pPr>
              <a:defRPr sz="126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65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712" y="960014"/>
            <a:ext cx="1857573" cy="3360050"/>
          </a:xfrm>
        </p:spPr>
        <p:txBody>
          <a:bodyPr anchor="b"/>
          <a:lstStyle>
            <a:lvl1pPr>
              <a:defRPr sz="2016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48516" y="2073367"/>
            <a:ext cx="2915722" cy="10233485"/>
          </a:xfrm>
        </p:spPr>
        <p:txBody>
          <a:bodyPr anchor="t"/>
          <a:lstStyle>
            <a:lvl1pPr marL="0" indent="0">
              <a:buNone/>
              <a:defRPr sz="2016"/>
            </a:lvl1pPr>
            <a:lvl2pPr marL="287990" indent="0">
              <a:buNone/>
              <a:defRPr sz="1764"/>
            </a:lvl2pPr>
            <a:lvl3pPr marL="575981" indent="0">
              <a:buNone/>
              <a:defRPr sz="1512"/>
            </a:lvl3pPr>
            <a:lvl4pPr marL="863971" indent="0">
              <a:buNone/>
              <a:defRPr sz="1260"/>
            </a:lvl4pPr>
            <a:lvl5pPr marL="1151961" indent="0">
              <a:buNone/>
              <a:defRPr sz="1260"/>
            </a:lvl5pPr>
            <a:lvl6pPr marL="1439951" indent="0">
              <a:buNone/>
              <a:defRPr sz="1260"/>
            </a:lvl6pPr>
            <a:lvl7pPr marL="1727942" indent="0">
              <a:buNone/>
              <a:defRPr sz="1260"/>
            </a:lvl7pPr>
            <a:lvl8pPr marL="2015932" indent="0">
              <a:buNone/>
              <a:defRPr sz="1260"/>
            </a:lvl8pPr>
            <a:lvl9pPr marL="2303922" indent="0">
              <a:buNone/>
              <a:defRPr sz="126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6712" y="4320064"/>
            <a:ext cx="1857573" cy="8003453"/>
          </a:xfrm>
        </p:spPr>
        <p:txBody>
          <a:bodyPr/>
          <a:lstStyle>
            <a:lvl1pPr marL="0" indent="0">
              <a:buNone/>
              <a:defRPr sz="1008"/>
            </a:lvl1pPr>
            <a:lvl2pPr marL="287990" indent="0">
              <a:buNone/>
              <a:defRPr sz="882"/>
            </a:lvl2pPr>
            <a:lvl3pPr marL="575981" indent="0">
              <a:buNone/>
              <a:defRPr sz="756"/>
            </a:lvl3pPr>
            <a:lvl4pPr marL="863971" indent="0">
              <a:buNone/>
              <a:defRPr sz="630"/>
            </a:lvl4pPr>
            <a:lvl5pPr marL="1151961" indent="0">
              <a:buNone/>
              <a:defRPr sz="630"/>
            </a:lvl5pPr>
            <a:lvl6pPr marL="1439951" indent="0">
              <a:buNone/>
              <a:defRPr sz="630"/>
            </a:lvl6pPr>
            <a:lvl7pPr marL="1727942" indent="0">
              <a:buNone/>
              <a:defRPr sz="630"/>
            </a:lvl7pPr>
            <a:lvl8pPr marL="2015932" indent="0">
              <a:buNone/>
              <a:defRPr sz="630"/>
            </a:lvl8pPr>
            <a:lvl9pPr marL="2303922" indent="0">
              <a:buNone/>
              <a:defRPr sz="63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2428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962" y="766681"/>
            <a:ext cx="496752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962" y="3833390"/>
            <a:ext cx="496752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596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39593-09C5-433D-86A5-83E7785EBA6C}" type="datetimeFigureOut">
              <a:rPr lang="cs-CZ" smtClean="0"/>
              <a:t>11.09.2023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7818" y="13346867"/>
            <a:ext cx="1943814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67612" y="13346867"/>
            <a:ext cx="1295876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CE86A-1402-4001-8CCC-1CD9830953C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361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2.png"/><Relationship Id="rId7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10" Type="http://schemas.openxmlformats.org/officeDocument/2006/relationships/image" Target="../media/image7.jpg"/><Relationship Id="rId4" Type="http://schemas.openxmlformats.org/officeDocument/2006/relationships/hyperlink" Target="http://www.writeyourwebsitehere.com/" TargetMode="External"/><Relationship Id="rId9" Type="http://schemas.openxmlformats.org/officeDocument/2006/relationships/hyperlink" Target="https://xmaster.cz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41">
            <a:extLst>
              <a:ext uri="{FF2B5EF4-FFF2-40B4-BE49-F238E27FC236}">
                <a16:creationId xmlns:a16="http://schemas.microsoft.com/office/drawing/2014/main" id="{73A695B1-A1C2-76A7-1A74-4058094A9B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0"/>
            <a:ext cx="2177390" cy="816523"/>
          </a:xfrm>
          <a:prstGeom prst="rect">
            <a:avLst/>
          </a:prstGeom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5040802E-07C0-8C5A-5D05-3D51326C669D}"/>
              </a:ext>
            </a:extLst>
          </p:cNvPr>
          <p:cNvSpPr txBox="1"/>
          <p:nvPr/>
        </p:nvSpPr>
        <p:spPr>
          <a:xfrm>
            <a:off x="2482037" y="306672"/>
            <a:ext cx="2897953" cy="198048"/>
          </a:xfrm>
          <a:prstGeom prst="rect">
            <a:avLst/>
          </a:prstGeom>
        </p:spPr>
        <p:txBody>
          <a:bodyPr vert="horz" wrap="square" lIns="0" tIns="13253" rIns="0" bIns="0" rtlCol="0">
            <a:spAutoFit/>
          </a:bodyPr>
          <a:lstStyle/>
          <a:p>
            <a:pPr marL="13247" algn="r">
              <a:spcBef>
                <a:spcPts val="103"/>
              </a:spcBef>
            </a:pPr>
            <a:r>
              <a:rPr lang="cs-CZ" sz="1200" spc="-5" dirty="0">
                <a:solidFill>
                  <a:srgbClr val="65656A"/>
                </a:solidFill>
                <a:cs typeface="OpenSans-Light"/>
              </a:rPr>
              <a:t>Váš kontakt</a:t>
            </a:r>
            <a:endParaRPr lang="en-GB" sz="1200" spc="-5" dirty="0">
              <a:solidFill>
                <a:srgbClr val="65656A"/>
              </a:solidFill>
              <a:cs typeface="OpenSans-Light"/>
            </a:endParaRPr>
          </a:p>
        </p:txBody>
      </p:sp>
      <p:sp>
        <p:nvSpPr>
          <p:cNvPr id="13" name="object 57">
            <a:extLst>
              <a:ext uri="{FF2B5EF4-FFF2-40B4-BE49-F238E27FC236}">
                <a16:creationId xmlns:a16="http://schemas.microsoft.com/office/drawing/2014/main" id="{923B40B2-1293-28CE-53AF-E201BFDE3FE7}"/>
              </a:ext>
            </a:extLst>
          </p:cNvPr>
          <p:cNvSpPr txBox="1"/>
          <p:nvPr/>
        </p:nvSpPr>
        <p:spPr>
          <a:xfrm>
            <a:off x="355949" y="5343132"/>
            <a:ext cx="5065237" cy="315872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hu-HU" sz="2000" b="1" cap="all" spc="15" dirty="0">
                <a:solidFill>
                  <a:srgbClr val="3449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Vybrali jsme pro vás</a:t>
            </a:r>
            <a:endParaRPr lang="en-GB" sz="2000" b="1" cap="all" spc="15" dirty="0">
              <a:solidFill>
                <a:srgbClr val="34495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53">
            <a:extLst>
              <a:ext uri="{FF2B5EF4-FFF2-40B4-BE49-F238E27FC236}">
                <a16:creationId xmlns:a16="http://schemas.microsoft.com/office/drawing/2014/main" id="{99D626AB-99A0-FACF-40C8-0398352C5620}"/>
              </a:ext>
            </a:extLst>
          </p:cNvPr>
          <p:cNvSpPr txBox="1"/>
          <p:nvPr/>
        </p:nvSpPr>
        <p:spPr>
          <a:xfrm>
            <a:off x="3082575" y="7789687"/>
            <a:ext cx="2575687" cy="95391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7" marR="5300" algn="ctr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Španělské vepřové paštiky extra kvality, vyrobené z masa a jater z černých prasat iberského plemene, i s delikátním výběrem aromatických bylin, křupavé </a:t>
            </a:r>
            <a:r>
              <a:rPr lang="cs-CZ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grissini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 černými olivami, vynikají nakládané okurčičky a malé španělské cibulky ve </a:t>
            </a:r>
            <a:r>
              <a:rPr lang="cs-CZ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slanokyselém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nálevu.</a:t>
            </a:r>
            <a:endParaRPr lang="cs-CZ" sz="1000" dirty="0">
              <a:solidFill>
                <a:srgbClr val="66738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6" name="Obrázek 25">
            <a:extLst>
              <a:ext uri="{FF2B5EF4-FFF2-40B4-BE49-F238E27FC236}">
                <a16:creationId xmlns:a16="http://schemas.microsoft.com/office/drawing/2014/main" id="{65D8D21B-491D-C763-8E20-649338C11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716780"/>
            <a:ext cx="5758007" cy="4568359"/>
          </a:xfrm>
          <a:prstGeom prst="rect">
            <a:avLst/>
          </a:prstGeom>
        </p:spPr>
      </p:pic>
      <p:sp>
        <p:nvSpPr>
          <p:cNvPr id="2" name="object 53">
            <a:extLst>
              <a:ext uri="{FF2B5EF4-FFF2-40B4-BE49-F238E27FC236}">
                <a16:creationId xmlns:a16="http://schemas.microsoft.com/office/drawing/2014/main" id="{29914264-E5C7-FDE3-37F8-C1B8A3205C2A}"/>
              </a:ext>
            </a:extLst>
          </p:cNvPr>
          <p:cNvSpPr txBox="1"/>
          <p:nvPr/>
        </p:nvSpPr>
        <p:spPr>
          <a:xfrm>
            <a:off x="355949" y="13566173"/>
            <a:ext cx="5059342" cy="398960"/>
          </a:xfrm>
          <a:prstGeom prst="rect">
            <a:avLst/>
          </a:prstGeom>
        </p:spPr>
        <p:txBody>
          <a:bodyPr vert="horz" wrap="square" lIns="0" tIns="9276" rIns="0" bIns="0" rtlCol="0">
            <a:spAutoFit/>
          </a:bodyPr>
          <a:lstStyle/>
          <a:p>
            <a:pPr marL="13247" marR="5301" algn="ctr">
              <a:lnSpc>
                <a:spcPct val="104200"/>
              </a:lnSpc>
              <a:spcBef>
                <a:spcPts val="72"/>
              </a:spcBef>
            </a:pPr>
            <a:r>
              <a:rPr lang="cs-CZ" sz="1200" dirty="0"/>
              <a:t>Vaše adresa:</a:t>
            </a:r>
            <a:endParaRPr lang="en-GB" sz="1200" dirty="0"/>
          </a:p>
          <a:p>
            <a:pPr marL="184675" marR="5301" indent="-171428" algn="ctr">
              <a:lnSpc>
                <a:spcPct val="104200"/>
              </a:lnSpc>
              <a:spcBef>
                <a:spcPts val="72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cs typeface="Open Sans"/>
              </a:rPr>
              <a:t>.......</a:t>
            </a:r>
          </a:p>
        </p:txBody>
      </p:sp>
      <p:sp>
        <p:nvSpPr>
          <p:cNvPr id="3" name="Téglalap 54">
            <a:extLst>
              <a:ext uri="{FF2B5EF4-FFF2-40B4-BE49-F238E27FC236}">
                <a16:creationId xmlns:a16="http://schemas.microsoft.com/office/drawing/2014/main" id="{81ACC5ED-BBB6-5A81-3D61-7A4C17858EFC}"/>
              </a:ext>
            </a:extLst>
          </p:cNvPr>
          <p:cNvSpPr/>
          <p:nvPr/>
        </p:nvSpPr>
        <p:spPr>
          <a:xfrm>
            <a:off x="1443" y="14053564"/>
            <a:ext cx="5758006" cy="346649"/>
          </a:xfrm>
          <a:prstGeom prst="rect">
            <a:avLst/>
          </a:prstGeom>
          <a:solidFill>
            <a:srgbClr val="E9C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46E78"/>
              </a:solidFill>
            </a:endParaRP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3524280E-6900-C21D-1911-2ABC6B159C34}"/>
              </a:ext>
            </a:extLst>
          </p:cNvPr>
          <p:cNvSpPr txBox="1"/>
          <p:nvPr/>
        </p:nvSpPr>
        <p:spPr>
          <a:xfrm>
            <a:off x="358387" y="14075554"/>
            <a:ext cx="5049079" cy="228140"/>
          </a:xfrm>
          <a:prstGeom prst="rect">
            <a:avLst/>
          </a:prstGeom>
        </p:spPr>
        <p:txBody>
          <a:bodyPr vert="horz" wrap="square" lIns="0" tIns="12701" rIns="0" bIns="0" rtlCol="0">
            <a:spAutoFit/>
          </a:bodyPr>
          <a:lstStyle>
            <a:defPPr>
              <a:defRPr lang="en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697" algn="ctr">
              <a:spcBef>
                <a:spcPts val="101"/>
              </a:spcBef>
            </a:pPr>
            <a:r>
              <a:rPr lang="en-GB" sz="1399" b="1" dirty="0">
                <a:cs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</a:t>
            </a:r>
            <a:r>
              <a:rPr lang="cs-CZ" sz="1399" b="1" dirty="0">
                <a:cs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vaše webová stránka</a:t>
            </a:r>
            <a:r>
              <a:rPr lang="en-GB" sz="1399" b="1" dirty="0">
                <a:cs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.c</a:t>
            </a:r>
            <a:r>
              <a:rPr lang="cs-CZ" sz="1399" b="1" dirty="0">
                <a:cs typeface="Open San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</a:t>
            </a:r>
            <a:r>
              <a:rPr lang="en-GB" sz="1399" b="1" dirty="0">
                <a:cs typeface="Open Sans"/>
              </a:rPr>
              <a:t> </a:t>
            </a:r>
          </a:p>
        </p:txBody>
      </p:sp>
      <p:sp>
        <p:nvSpPr>
          <p:cNvPr id="18" name="object 57">
            <a:extLst>
              <a:ext uri="{FF2B5EF4-FFF2-40B4-BE49-F238E27FC236}">
                <a16:creationId xmlns:a16="http://schemas.microsoft.com/office/drawing/2014/main" id="{D3E73732-D861-6B40-90D7-97598C4292B4}"/>
              </a:ext>
            </a:extLst>
          </p:cNvPr>
          <p:cNvSpPr txBox="1"/>
          <p:nvPr/>
        </p:nvSpPr>
        <p:spPr>
          <a:xfrm>
            <a:off x="3032294" y="5780591"/>
            <a:ext cx="2728659" cy="25521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cs-CZ" sz="1600" b="1" dirty="0">
                <a:solidFill>
                  <a:srgbClr val="34495E"/>
                </a:solidFill>
                <a:effectLst/>
              </a:rPr>
              <a:t>Pro opravdové gurmány:</a:t>
            </a:r>
            <a:endParaRPr lang="en-GB" sz="1600" b="1" cap="all" spc="15" dirty="0">
              <a:solidFill>
                <a:srgbClr val="34495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Obrázek 27">
            <a:extLst>
              <a:ext uri="{FF2B5EF4-FFF2-40B4-BE49-F238E27FC236}">
                <a16:creationId xmlns:a16="http://schemas.microsoft.com/office/drawing/2014/main" id="{5E8BBE3A-3E9A-CD59-48AA-96BF9063A9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4864" y="9293628"/>
            <a:ext cx="792557" cy="1507539"/>
          </a:xfrm>
          <a:prstGeom prst="rect">
            <a:avLst/>
          </a:prstGeom>
        </p:spPr>
      </p:pic>
      <p:pic>
        <p:nvPicPr>
          <p:cNvPr id="29" name="Obrázek 28">
            <a:extLst>
              <a:ext uri="{FF2B5EF4-FFF2-40B4-BE49-F238E27FC236}">
                <a16:creationId xmlns:a16="http://schemas.microsoft.com/office/drawing/2014/main" id="{F86CEE89-F27D-6473-31D7-A29B4EC3CA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2667" y="6092941"/>
            <a:ext cx="1244118" cy="1636680"/>
          </a:xfrm>
          <a:prstGeom prst="rect">
            <a:avLst/>
          </a:prstGeom>
        </p:spPr>
      </p:pic>
      <p:pic>
        <p:nvPicPr>
          <p:cNvPr id="30" name="Obrázek 29">
            <a:extLst>
              <a:ext uri="{FF2B5EF4-FFF2-40B4-BE49-F238E27FC236}">
                <a16:creationId xmlns:a16="http://schemas.microsoft.com/office/drawing/2014/main" id="{E5B0710D-EFF3-0798-00ED-A39978D095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7703" y="9205417"/>
            <a:ext cx="1117605" cy="1612205"/>
          </a:xfrm>
          <a:prstGeom prst="rect">
            <a:avLst/>
          </a:prstGeom>
        </p:spPr>
      </p:pic>
      <p:pic>
        <p:nvPicPr>
          <p:cNvPr id="31" name="Obrázek 30">
            <a:extLst>
              <a:ext uri="{FF2B5EF4-FFF2-40B4-BE49-F238E27FC236}">
                <a16:creationId xmlns:a16="http://schemas.microsoft.com/office/drawing/2014/main" id="{DF1782C3-A83B-81A1-1045-ED76D86355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75020" y="6145859"/>
            <a:ext cx="1009788" cy="1516996"/>
          </a:xfrm>
          <a:prstGeom prst="rect">
            <a:avLst/>
          </a:prstGeom>
        </p:spPr>
      </p:pic>
      <p:sp>
        <p:nvSpPr>
          <p:cNvPr id="34" name="object 53">
            <a:extLst>
              <a:ext uri="{FF2B5EF4-FFF2-40B4-BE49-F238E27FC236}">
                <a16:creationId xmlns:a16="http://schemas.microsoft.com/office/drawing/2014/main" id="{FF431FAD-327C-8E18-1B52-C8965F2B956F}"/>
              </a:ext>
            </a:extLst>
          </p:cNvPr>
          <p:cNvSpPr txBox="1"/>
          <p:nvPr/>
        </p:nvSpPr>
        <p:spPr>
          <a:xfrm>
            <a:off x="124071" y="7787614"/>
            <a:ext cx="2607533" cy="9795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7" marR="5300" algn="ctr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Objevte "Perličkovou oázu chutí" s touto luxusní dárkovou kazetou. V ní najdete jemně perlivé víno </a:t>
            </a:r>
            <a:r>
              <a:rPr lang="cs-CZ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Frizzante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Ryzlink Rýnský, jehož svěžest a elegance doplňuje bohatý výběr pochoutek - perličky </a:t>
            </a:r>
          </a:p>
          <a:p>
            <a:pPr marL="13247" marR="5300" algn="ctr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mořských řas, mix řeckých marinovaných oliv </a:t>
            </a:r>
          </a:p>
          <a:p>
            <a:pPr marL="13247" marR="5300" algn="ctr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bylinkami a lahodné sýrové tyčinky.</a:t>
            </a:r>
            <a:endParaRPr lang="cs-CZ" sz="1000" dirty="0">
              <a:solidFill>
                <a:srgbClr val="66738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object 57">
            <a:extLst>
              <a:ext uri="{FF2B5EF4-FFF2-40B4-BE49-F238E27FC236}">
                <a16:creationId xmlns:a16="http://schemas.microsoft.com/office/drawing/2014/main" id="{5B2B96D4-6072-5029-6141-CB17267785CD}"/>
              </a:ext>
            </a:extLst>
          </p:cNvPr>
          <p:cNvSpPr txBox="1"/>
          <p:nvPr/>
        </p:nvSpPr>
        <p:spPr>
          <a:xfrm>
            <a:off x="2946" y="5778484"/>
            <a:ext cx="2728659" cy="25521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cs-CZ" sz="1600" b="1" dirty="0">
                <a:solidFill>
                  <a:srgbClr val="34495E"/>
                </a:solidFill>
                <a:effectLst/>
              </a:rPr>
              <a:t>Pro milovníky dobrého vína:</a:t>
            </a:r>
            <a:endParaRPr lang="en-GB" sz="1600" b="1" cap="all" spc="15" dirty="0">
              <a:solidFill>
                <a:srgbClr val="34495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object 53">
            <a:extLst>
              <a:ext uri="{FF2B5EF4-FFF2-40B4-BE49-F238E27FC236}">
                <a16:creationId xmlns:a16="http://schemas.microsoft.com/office/drawing/2014/main" id="{A0D5B58B-5999-26D1-17FC-3DEDA952BE31}"/>
              </a:ext>
            </a:extLst>
          </p:cNvPr>
          <p:cNvSpPr txBox="1"/>
          <p:nvPr/>
        </p:nvSpPr>
        <p:spPr>
          <a:xfrm>
            <a:off x="124071" y="10938550"/>
            <a:ext cx="2590166" cy="96674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7" marR="5300" algn="ctr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Nenechte si ujít mikulášskou dobrotu, i pokud jste už vyrostli z dětských </a:t>
            </a:r>
            <a:r>
              <a:rPr lang="cs-CZ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bot.Vychutnejte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 tuhle gastronomickou perlu - suché salámy </a:t>
            </a:r>
          </a:p>
          <a:p>
            <a:pPr marL="13247" marR="5300" algn="ctr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bohatým masovým obsahem od českého výrobce. Odměňte své chuťové pohárky prvotřídní kvalitou a výraznou chutí.</a:t>
            </a:r>
            <a:endParaRPr lang="cs-CZ" sz="1000" dirty="0">
              <a:solidFill>
                <a:srgbClr val="66738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object 57">
            <a:extLst>
              <a:ext uri="{FF2B5EF4-FFF2-40B4-BE49-F238E27FC236}">
                <a16:creationId xmlns:a16="http://schemas.microsoft.com/office/drawing/2014/main" id="{64E0F3D7-E344-024C-2756-D7BE95368593}"/>
              </a:ext>
            </a:extLst>
          </p:cNvPr>
          <p:cNvSpPr txBox="1"/>
          <p:nvPr/>
        </p:nvSpPr>
        <p:spPr>
          <a:xfrm>
            <a:off x="-14422" y="8856851"/>
            <a:ext cx="2728659" cy="25521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cs-CZ" sz="1600" b="1" dirty="0">
                <a:solidFill>
                  <a:srgbClr val="34495E"/>
                </a:solidFill>
                <a:effectLst/>
              </a:rPr>
              <a:t>Pro </a:t>
            </a:r>
            <a:r>
              <a:rPr lang="cs-CZ" sz="1600" b="1" dirty="0" err="1">
                <a:solidFill>
                  <a:srgbClr val="34495E"/>
                </a:solidFill>
                <a:effectLst/>
              </a:rPr>
              <a:t>masožrouty</a:t>
            </a:r>
            <a:r>
              <a:rPr lang="cs-CZ" sz="1600" b="1" dirty="0">
                <a:solidFill>
                  <a:srgbClr val="34495E"/>
                </a:solidFill>
                <a:effectLst/>
              </a:rPr>
              <a:t>:</a:t>
            </a:r>
            <a:endParaRPr lang="en-GB" sz="1600" b="1" cap="all" spc="15" dirty="0">
              <a:solidFill>
                <a:srgbClr val="34495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object 53">
            <a:extLst>
              <a:ext uri="{FF2B5EF4-FFF2-40B4-BE49-F238E27FC236}">
                <a16:creationId xmlns:a16="http://schemas.microsoft.com/office/drawing/2014/main" id="{F120B2E6-4658-E0AB-146E-B35DB60D9EB4}"/>
              </a:ext>
            </a:extLst>
          </p:cNvPr>
          <p:cNvSpPr txBox="1"/>
          <p:nvPr/>
        </p:nvSpPr>
        <p:spPr>
          <a:xfrm>
            <a:off x="3068096" y="10938550"/>
            <a:ext cx="2590166" cy="95391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marL="13247" marR="5300" algn="ctr">
              <a:lnSpc>
                <a:spcPct val="104200"/>
              </a:lnSpc>
              <a:spcBef>
                <a:spcPts val="72"/>
              </a:spcBef>
            </a:pP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Protože kdo nemiluje </a:t>
            </a:r>
            <a:r>
              <a:rPr lang="cs-CZ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čokoládu?Balíček</a:t>
            </a:r>
            <a:r>
              <a:rPr lang="cs-CZ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obsahuje lahodnou směs na přípravu extra krémové horké čokolády z pravé belgické čokolády. Je to 100% přírodní, bez konzervantů či nepotřebné chemie. K tomu extra křupavá nálož slaných preclíků ponořených do kvalitní hořké čokolády.</a:t>
            </a:r>
            <a:endParaRPr lang="cs-CZ" sz="1000" dirty="0">
              <a:solidFill>
                <a:srgbClr val="66738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object 57">
            <a:extLst>
              <a:ext uri="{FF2B5EF4-FFF2-40B4-BE49-F238E27FC236}">
                <a16:creationId xmlns:a16="http://schemas.microsoft.com/office/drawing/2014/main" id="{C95D6DD5-27CF-C76D-84BB-E892A0EC3D26}"/>
              </a:ext>
            </a:extLst>
          </p:cNvPr>
          <p:cNvSpPr txBox="1"/>
          <p:nvPr/>
        </p:nvSpPr>
        <p:spPr>
          <a:xfrm>
            <a:off x="3000448" y="8875605"/>
            <a:ext cx="2728659" cy="255214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cs-CZ" sz="1600" b="1" dirty="0">
                <a:solidFill>
                  <a:srgbClr val="34495E"/>
                </a:solidFill>
                <a:effectLst/>
              </a:rPr>
              <a:t>Pro milovníky čokolády:</a:t>
            </a:r>
            <a:endParaRPr lang="en-GB" sz="1600" b="1" cap="all" spc="15" dirty="0">
              <a:solidFill>
                <a:srgbClr val="34495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object 57">
            <a:extLst>
              <a:ext uri="{FF2B5EF4-FFF2-40B4-BE49-F238E27FC236}">
                <a16:creationId xmlns:a16="http://schemas.microsoft.com/office/drawing/2014/main" id="{5CB6A584-85B1-0528-AEC4-E4CAFE5DD69C}"/>
              </a:ext>
            </a:extLst>
          </p:cNvPr>
          <p:cNvSpPr txBox="1"/>
          <p:nvPr/>
        </p:nvSpPr>
        <p:spPr>
          <a:xfrm>
            <a:off x="342229" y="11999442"/>
            <a:ext cx="5065237" cy="315872"/>
          </a:xfrm>
          <a:prstGeom prst="rect">
            <a:avLst/>
          </a:prstGeom>
        </p:spPr>
        <p:txBody>
          <a:bodyPr vert="horz" wrap="square" lIns="0" tIns="12589" rIns="0" bIns="0" rtlCol="0">
            <a:spAutoFit/>
          </a:bodyPr>
          <a:lstStyle/>
          <a:p>
            <a:pPr marL="13247" marR="5300" algn="ctr">
              <a:lnSpc>
                <a:spcPct val="102299"/>
              </a:lnSpc>
              <a:spcBef>
                <a:spcPts val="101"/>
              </a:spcBef>
            </a:pPr>
            <a:r>
              <a:rPr lang="hu-HU" sz="2000" b="1" cap="all" spc="15" dirty="0">
                <a:solidFill>
                  <a:srgbClr val="3449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Prohlédněte si celou kolekci:</a:t>
            </a:r>
            <a:endParaRPr lang="en-GB" sz="2000" b="1" cap="all" spc="15" dirty="0">
              <a:solidFill>
                <a:srgbClr val="34495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2" name="Obrázek 41">
            <a:hlinkClick r:id="rId9"/>
            <a:extLst>
              <a:ext uri="{FF2B5EF4-FFF2-40B4-BE49-F238E27FC236}">
                <a16:creationId xmlns:a16="http://schemas.microsoft.com/office/drawing/2014/main" id="{759D9A72-534F-17E8-A6B5-E79A798E5E4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936" y="12374136"/>
            <a:ext cx="1469822" cy="1087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3051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4" ma:contentTypeDescription="Vytvoří nový dokument" ma:contentTypeScope="" ma:versionID="f21074d9184fbf17d6521f15e09fd4e2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b67ad3165159c571313cac82e9541e49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RV3UJDKHJUZF-28926267-30016</_dlc_DocId>
    <_dlc_DocIdUrl xmlns="d39b9795-e202-405d-9fe8-c1388354d955">
      <Url>https://adorepen.sharepoint.com/sites/sh-obchod/_layouts/15/DocIdRedir.aspx?ID=RV3UJDKHJUZF-28926267-30016</Url>
      <Description>RV3UJDKHJUZF-28926267-30016</Description>
    </_dlc_DocIdUrl>
    <SharedWithUsers xmlns="d39b9795-e202-405d-9fe8-c1388354d955">
      <UserInfo>
        <DisplayName>Radka Pivná</DisplayName>
        <AccountId>24</AccountId>
        <AccountType/>
      </UserInfo>
    </SharedWithUsers>
    <TaxCatchAll xmlns="d39b9795-e202-405d-9fe8-c1388354d955" xsi:nil="true"/>
    <lcf76f155ced4ddcb4097134ff3c332f xmlns="9daa6e02-54b6-4684-955a-d17880a29dd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7FB0B00-BE6A-471B-99F9-83172BC306DA}"/>
</file>

<file path=customXml/itemProps2.xml><?xml version="1.0" encoding="utf-8"?>
<ds:datastoreItem xmlns:ds="http://schemas.openxmlformats.org/officeDocument/2006/customXml" ds:itemID="{C1FFA2D9-18B1-4B87-888B-E945AEC8CBE8}"/>
</file>

<file path=customXml/itemProps3.xml><?xml version="1.0" encoding="utf-8"?>
<ds:datastoreItem xmlns:ds="http://schemas.openxmlformats.org/officeDocument/2006/customXml" ds:itemID="{8AEA12FA-B7D1-462E-8835-0C322892C25C}"/>
</file>

<file path=customXml/itemProps4.xml><?xml version="1.0" encoding="utf-8"?>
<ds:datastoreItem xmlns:ds="http://schemas.openxmlformats.org/officeDocument/2006/customXml" ds:itemID="{EA8EAA01-828D-4FF7-B499-2B6A5096F49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37</TotalTime>
  <Words>213</Words>
  <Application>Microsoft Office PowerPoint</Application>
  <PresentationFormat>Vlastní</PresentationFormat>
  <Paragraphs>17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Motiv Office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PenMaster - editovatelný leták CZ</dc:title>
  <dc:creator>Vlad Havelka</dc:creator>
  <cp:keywords>PenMaster</cp:keywords>
  <cp:lastModifiedBy>Vlad Havelka</cp:lastModifiedBy>
  <cp:revision>6</cp:revision>
  <dcterms:created xsi:type="dcterms:W3CDTF">2023-06-16T13:19:27Z</dcterms:created>
  <dcterms:modified xsi:type="dcterms:W3CDTF">2023-09-11T13:35:05Z</dcterms:modified>
  <cp:category>letáky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0x0101000867BB3F45E04E4D8A2CFD7AF89E2992</vt:lpwstr>
  </property>
  <property fmtid="{D5CDD505-2E9C-101B-9397-08002B2CF9AE}" pid="3" name="_dlc_DocIdItemGuid">
    <vt:lpwstr>3f15f5be-c77f-48e4-bfe6-d5a07f4a28a1</vt:lpwstr>
  </property>
</Properties>
</file>