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5"/>
  </p:handoutMasterIdLst>
  <p:sldIdLst>
    <p:sldId id="264" r:id="rId2"/>
    <p:sldId id="261" r:id="rId3"/>
    <p:sldId id="262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itovatelný leták - 1x A4" id="{04080C27-5C06-40AA-82FF-BC176D9BE4FC}">
          <p14:sldIdLst>
            <p14:sldId id="264"/>
          </p14:sldIdLst>
        </p14:section>
        <p14:section name="Editovatelný leták - 2x A4" id="{2EFA29F0-9AAE-47B0-906A-51E36897AF81}">
          <p14:sldIdLst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53" autoAdjust="0"/>
  </p:normalViewPr>
  <p:slideViewPr>
    <p:cSldViewPr snapToGrid="0">
      <p:cViewPr varScale="1">
        <p:scale>
          <a:sx n="83" d="100"/>
          <a:sy n="83" d="100"/>
        </p:scale>
        <p:origin x="2700" y="9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41E0494C-2142-6A1E-8CE5-23C53FC943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181D128-AE1C-6A07-16D5-8FD61A7F50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0DA5D-A884-4069-950A-FFDDCA985B6E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29C6EEE-41E2-7F52-8935-A90F28E0DE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8C72DFB-DD6A-108F-6F90-1FD2DE3AF0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1291F-BD25-46D3-A993-461E2411D61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80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362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986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099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38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44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8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30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5998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907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24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2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9593-09C5-433D-86A5-83E7785EBA6C}" type="datetimeFigureOut">
              <a:rPr lang="cs-CZ" smtClean="0"/>
              <a:t>13.10.2023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04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http://www.writeyourwebsitehere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7.jpg"/><Relationship Id="rId7" Type="http://schemas.openxmlformats.org/officeDocument/2006/relationships/image" Target="../media/image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8.jpg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4.jpg"/><Relationship Id="rId7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5.png"/><Relationship Id="rId10" Type="http://schemas.openxmlformats.org/officeDocument/2006/relationships/image" Target="../media/image19.png"/><Relationship Id="rId4" Type="http://schemas.openxmlformats.org/officeDocument/2006/relationships/image" Target="../media/image15.jp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Obrázek 28">
            <a:extLst>
              <a:ext uri="{FF2B5EF4-FFF2-40B4-BE49-F238E27FC236}">
                <a16:creationId xmlns:a16="http://schemas.microsoft.com/office/drawing/2014/main" id="{F86CEE89-F27D-6473-31D7-A29B4EC3CA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7"/>
          <a:stretch/>
        </p:blipFill>
        <p:spPr>
          <a:xfrm>
            <a:off x="3057" y="1681766"/>
            <a:ext cx="3924000" cy="1921364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DF1782C3-A83B-81A1-1045-ED76D86355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341" y="3722799"/>
            <a:ext cx="3812888" cy="1833801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F1439ADA-F610-B63C-458B-6855C9D19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4"/>
          <a:stretch/>
        </p:blipFill>
        <p:spPr>
          <a:xfrm>
            <a:off x="1862" y="5674480"/>
            <a:ext cx="3924000" cy="1921042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387445FD-7D21-FF0E-8E4E-4AAA3E2190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916" y="7649534"/>
            <a:ext cx="3812888" cy="1828893"/>
          </a:xfrm>
          <a:prstGeom prst="rect">
            <a:avLst/>
          </a:prstGeom>
        </p:spPr>
      </p:pic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-5845" y="9594533"/>
            <a:ext cx="7565520" cy="1097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>
              <a:solidFill>
                <a:srgbClr val="E46E78"/>
              </a:solidFill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68" y="0"/>
            <a:ext cx="2857974" cy="1071743"/>
          </a:xfrm>
          <a:prstGeom prst="rect">
            <a:avLst/>
          </a:prstGeom>
        </p:spPr>
      </p:pic>
      <p:sp>
        <p:nvSpPr>
          <p:cNvPr id="17" name="object 53">
            <a:extLst>
              <a:ext uri="{FF2B5EF4-FFF2-40B4-BE49-F238E27FC236}">
                <a16:creationId xmlns:a16="http://schemas.microsoft.com/office/drawing/2014/main" id="{99D626AB-99A0-FACF-40C8-0398352C5620}"/>
              </a:ext>
            </a:extLst>
          </p:cNvPr>
          <p:cNvSpPr txBox="1"/>
          <p:nvPr/>
        </p:nvSpPr>
        <p:spPr>
          <a:xfrm>
            <a:off x="4041023" y="4125022"/>
            <a:ext cx="3350727" cy="3077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000" b="0" i="0" dirty="0">
                <a:solidFill>
                  <a:srgbClr val="000000"/>
                </a:solidFill>
                <a:effectLst/>
              </a:rPr>
              <a:t>Zápisník v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netradičních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 kartonových deskách, vyrobených z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recyklovaných kartonů od mléka </a:t>
            </a:r>
            <a:r>
              <a:rPr lang="cs-CZ" sz="1000" b="0" i="0" dirty="0">
                <a:solidFill>
                  <a:srgbClr val="34495E"/>
                </a:solidFill>
                <a:effectLst/>
              </a:rPr>
              <a:t>s kovovou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 propiskou.</a:t>
            </a:r>
            <a:endParaRPr lang="cs-CZ" sz="10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100846" y="9660894"/>
            <a:ext cx="7294772" cy="519612"/>
          </a:xfrm>
          <a:prstGeom prst="rect">
            <a:avLst/>
          </a:prstGeom>
        </p:spPr>
        <p:txBody>
          <a:bodyPr vert="horz" wrap="square" lIns="0" tIns="12175" rIns="0" bIns="0" rtlCol="0">
            <a:spAutoFit/>
          </a:bodyPr>
          <a:lstStyle/>
          <a:p>
            <a:pPr marL="17391" marR="6959" algn="ctr">
              <a:lnSpc>
                <a:spcPct val="104200"/>
              </a:lnSpc>
              <a:spcBef>
                <a:spcPts val="95"/>
              </a:spcBef>
            </a:pPr>
            <a:r>
              <a:rPr lang="cs-CZ" sz="1575" dirty="0">
                <a:solidFill>
                  <a:schemeClr val="bg1"/>
                </a:solidFill>
              </a:rPr>
              <a:t>Vaše adresa:</a:t>
            </a:r>
            <a:endParaRPr lang="en-GB" sz="1575" dirty="0">
              <a:solidFill>
                <a:schemeClr val="bg1"/>
              </a:solidFill>
            </a:endParaRPr>
          </a:p>
          <a:p>
            <a:pPr marL="242439" marR="6959" indent="-225048" algn="ctr">
              <a:lnSpc>
                <a:spcPct val="104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1575" dirty="0">
                <a:solidFill>
                  <a:schemeClr val="bg1"/>
                </a:solidFill>
                <a:cs typeface="Open Sans"/>
              </a:rPr>
              <a:t>.......</a:t>
            </a: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3524280E-6900-C21D-1911-2ABC6B159C34}"/>
              </a:ext>
            </a:extLst>
          </p:cNvPr>
          <p:cNvSpPr txBox="1"/>
          <p:nvPr/>
        </p:nvSpPr>
        <p:spPr>
          <a:xfrm>
            <a:off x="104582" y="10265676"/>
            <a:ext cx="7279973" cy="299347"/>
          </a:xfrm>
          <a:prstGeom prst="rect">
            <a:avLst/>
          </a:prstGeom>
        </p:spPr>
        <p:txBody>
          <a:bodyPr vert="horz" wrap="square" lIns="0" tIns="1667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9" algn="ctr">
              <a:spcBef>
                <a:spcPts val="133"/>
              </a:spcBef>
            </a:pPr>
            <a:r>
              <a:rPr lang="en-GB" sz="1836" b="1" dirty="0">
                <a:solidFill>
                  <a:schemeClr val="bg1"/>
                </a:solidFill>
                <a:cs typeface="Open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836" b="1" dirty="0">
                <a:solidFill>
                  <a:schemeClr val="bg1"/>
                </a:solidFill>
                <a:cs typeface="Open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836" b="1" dirty="0">
                <a:solidFill>
                  <a:schemeClr val="bg1"/>
                </a:solidFill>
                <a:cs typeface="Open Sans"/>
              </a:rPr>
              <a:t> </a:t>
            </a:r>
          </a:p>
        </p:txBody>
      </p:sp>
      <p:sp>
        <p:nvSpPr>
          <p:cNvPr id="18" name="object 57">
            <a:extLst>
              <a:ext uri="{FF2B5EF4-FFF2-40B4-BE49-F238E27FC236}">
                <a16:creationId xmlns:a16="http://schemas.microsoft.com/office/drawing/2014/main" id="{D3E73732-D861-6B40-90D7-97598C4292B4}"/>
              </a:ext>
            </a:extLst>
          </p:cNvPr>
          <p:cNvSpPr txBox="1"/>
          <p:nvPr/>
        </p:nvSpPr>
        <p:spPr>
          <a:xfrm>
            <a:off x="4041022" y="3710215"/>
            <a:ext cx="3354596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LATTE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34" name="object 53">
            <a:extLst>
              <a:ext uri="{FF2B5EF4-FFF2-40B4-BE49-F238E27FC236}">
                <a16:creationId xmlns:a16="http://schemas.microsoft.com/office/drawing/2014/main" id="{FF431FAD-327C-8E18-1B52-C8965F2B956F}"/>
              </a:ext>
            </a:extLst>
          </p:cNvPr>
          <p:cNvSpPr txBox="1"/>
          <p:nvPr/>
        </p:nvSpPr>
        <p:spPr>
          <a:xfrm>
            <a:off x="4041022" y="2158550"/>
            <a:ext cx="3354596" cy="3077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000" b="0" i="0" dirty="0">
                <a:solidFill>
                  <a:srgbClr val="000000"/>
                </a:solidFill>
                <a:effectLst/>
              </a:rPr>
              <a:t>Poznámkový zápisník v</a:t>
            </a:r>
            <a:r>
              <a:rPr lang="cs-CZ" sz="1000" b="0" i="0" dirty="0">
                <a:solidFill>
                  <a:srgbClr val="34495E"/>
                </a:solidFill>
                <a:effectLst/>
              </a:rPr>
              <a:t>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textilních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 deskách, </a:t>
            </a:r>
          </a:p>
          <a:p>
            <a:pPr algn="l"/>
            <a:r>
              <a:rPr lang="cs-CZ" sz="1000" b="0" i="0" dirty="0">
                <a:solidFill>
                  <a:srgbClr val="000000"/>
                </a:solidFill>
                <a:effectLst/>
              </a:rPr>
              <a:t>které lze použít jako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stojánek na mobil.</a:t>
            </a:r>
            <a:endParaRPr lang="cs-CZ" sz="10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35" name="object 57">
            <a:extLst>
              <a:ext uri="{FF2B5EF4-FFF2-40B4-BE49-F238E27FC236}">
                <a16:creationId xmlns:a16="http://schemas.microsoft.com/office/drawing/2014/main" id="{5B2B96D4-6072-5029-6141-CB17267785CD}"/>
              </a:ext>
            </a:extLst>
          </p:cNvPr>
          <p:cNvSpPr txBox="1"/>
          <p:nvPr/>
        </p:nvSpPr>
        <p:spPr>
          <a:xfrm>
            <a:off x="4041022" y="1693630"/>
            <a:ext cx="3354596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SAMBRO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88D9541-D09B-3D78-E8CD-04CB2FE59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2DF829A9-0776-156B-853A-24CA31AB7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object 53">
            <a:extLst>
              <a:ext uri="{FF2B5EF4-FFF2-40B4-BE49-F238E27FC236}">
                <a16:creationId xmlns:a16="http://schemas.microsoft.com/office/drawing/2014/main" id="{8B7EFB14-09C3-7E85-9DC2-CA0A72C4B7E1}"/>
              </a:ext>
            </a:extLst>
          </p:cNvPr>
          <p:cNvSpPr txBox="1"/>
          <p:nvPr/>
        </p:nvSpPr>
        <p:spPr>
          <a:xfrm>
            <a:off x="4037155" y="6095924"/>
            <a:ext cx="3350727" cy="3077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000" b="1" i="0" dirty="0">
                <a:solidFill>
                  <a:srgbClr val="34495E"/>
                </a:solidFill>
                <a:effectLst/>
              </a:rPr>
              <a:t>Obal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 tohoto zápisníku i spodní část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propisky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 jsou vyrobeny</a:t>
            </a:r>
          </a:p>
          <a:p>
            <a:pPr algn="l"/>
            <a:r>
              <a:rPr lang="cs-CZ" sz="1000" b="0" i="0" dirty="0">
                <a:solidFill>
                  <a:srgbClr val="000000"/>
                </a:solidFill>
                <a:effectLst/>
              </a:rPr>
              <a:t>z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recyklované kůže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 velmi příjemný na dotek.</a:t>
            </a:r>
          </a:p>
        </p:txBody>
      </p:sp>
      <p:sp>
        <p:nvSpPr>
          <p:cNvPr id="12" name="object 57">
            <a:extLst>
              <a:ext uri="{FF2B5EF4-FFF2-40B4-BE49-F238E27FC236}">
                <a16:creationId xmlns:a16="http://schemas.microsoft.com/office/drawing/2014/main" id="{778BECFC-4CDB-F80C-2EE5-4B7652333C8B}"/>
              </a:ext>
            </a:extLst>
          </p:cNvPr>
          <p:cNvSpPr txBox="1"/>
          <p:nvPr/>
        </p:nvSpPr>
        <p:spPr>
          <a:xfrm>
            <a:off x="4037154" y="5681117"/>
            <a:ext cx="3354596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CASTEL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14" name="object 53">
            <a:extLst>
              <a:ext uri="{FF2B5EF4-FFF2-40B4-BE49-F238E27FC236}">
                <a16:creationId xmlns:a16="http://schemas.microsoft.com/office/drawing/2014/main" id="{B13980A5-E87F-BACE-5647-F53582CA443F}"/>
              </a:ext>
            </a:extLst>
          </p:cNvPr>
          <p:cNvSpPr txBox="1"/>
          <p:nvPr/>
        </p:nvSpPr>
        <p:spPr>
          <a:xfrm>
            <a:off x="4041023" y="8029616"/>
            <a:ext cx="3350727" cy="3077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000" b="0" i="0" dirty="0">
                <a:solidFill>
                  <a:srgbClr val="34495E"/>
                </a:solidFill>
                <a:effectLst/>
              </a:rPr>
              <a:t>Poznámkový zápisník v deskác</a:t>
            </a:r>
            <a:r>
              <a:rPr lang="cs-CZ" sz="1000" b="0" i="0" dirty="0">
                <a:solidFill>
                  <a:srgbClr val="000000"/>
                </a:solidFill>
                <a:effectLst/>
              </a:rPr>
              <a:t>h z </a:t>
            </a:r>
            <a:r>
              <a:rPr lang="cs-CZ" sz="1000" b="1" i="0" dirty="0">
                <a:solidFill>
                  <a:srgbClr val="34495E"/>
                </a:solidFill>
                <a:effectLst/>
              </a:rPr>
              <a:t>bambusu </a:t>
            </a:r>
            <a:r>
              <a:rPr lang="cs-CZ" sz="1000" b="0" i="0" dirty="0">
                <a:solidFill>
                  <a:srgbClr val="34495E"/>
                </a:solidFill>
                <a:effectLst/>
              </a:rPr>
              <a:t>a černým textilním hřbetem doplňuje propiska </a:t>
            </a:r>
            <a:r>
              <a:rPr lang="cs-CZ" sz="1000" b="1" i="0" dirty="0" err="1">
                <a:solidFill>
                  <a:srgbClr val="34495E"/>
                </a:solidFill>
                <a:effectLst/>
              </a:rPr>
              <a:t>Quara</a:t>
            </a:r>
            <a:r>
              <a:rPr lang="cs-CZ" sz="1000" b="0" i="0" dirty="0">
                <a:solidFill>
                  <a:srgbClr val="34495E"/>
                </a:solidFill>
                <a:effectLst/>
              </a:rPr>
              <a:t>. </a:t>
            </a:r>
            <a:endParaRPr lang="cs-CZ" sz="10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5" name="object 57">
            <a:extLst>
              <a:ext uri="{FF2B5EF4-FFF2-40B4-BE49-F238E27FC236}">
                <a16:creationId xmlns:a16="http://schemas.microsoft.com/office/drawing/2014/main" id="{BE49B234-9F42-AF14-896A-1E190F188620}"/>
              </a:ext>
            </a:extLst>
          </p:cNvPr>
          <p:cNvSpPr txBox="1"/>
          <p:nvPr/>
        </p:nvSpPr>
        <p:spPr>
          <a:xfrm>
            <a:off x="4041022" y="7614809"/>
            <a:ext cx="3354596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LORETO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8056F70-7525-F8C6-67D2-5832B1A6F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684328"/>
              </p:ext>
            </p:extLst>
          </p:nvPr>
        </p:nvGraphicFramePr>
        <p:xfrm>
          <a:off x="4041022" y="2539631"/>
          <a:ext cx="334059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118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616417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719819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354702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860DC810-32F7-1C5A-4E20-D53F61FC8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992840"/>
              </p:ext>
            </p:extLst>
          </p:nvPr>
        </p:nvGraphicFramePr>
        <p:xfrm>
          <a:off x="4041022" y="4508318"/>
          <a:ext cx="334059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118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616417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719819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354702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94CCA4AD-8586-EFB5-82A6-3C47D1BBF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298826"/>
              </p:ext>
            </p:extLst>
          </p:nvPr>
        </p:nvGraphicFramePr>
        <p:xfrm>
          <a:off x="4037154" y="6439159"/>
          <a:ext cx="334059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118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616417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719819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354702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graphicFrame>
        <p:nvGraphicFramePr>
          <p:cNvPr id="20" name="Tabulka 19">
            <a:extLst>
              <a:ext uri="{FF2B5EF4-FFF2-40B4-BE49-F238E27FC236}">
                <a16:creationId xmlns:a16="http://schemas.microsoft.com/office/drawing/2014/main" id="{4ECF8173-9F39-3ABA-C6AB-0AF0A8DCE0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480822"/>
              </p:ext>
            </p:extLst>
          </p:nvPr>
        </p:nvGraphicFramePr>
        <p:xfrm>
          <a:off x="4038107" y="8366803"/>
          <a:ext cx="334059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118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616417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719819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668118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354702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165527">
                <a:tc>
                  <a:txBody>
                    <a:bodyPr/>
                    <a:lstStyle/>
                    <a:p>
                      <a:pPr algn="ctr"/>
                      <a:r>
                        <a:rPr lang="cs-CZ" sz="8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sp>
        <p:nvSpPr>
          <p:cNvPr id="25" name="Téglalap 54">
            <a:extLst>
              <a:ext uri="{FF2B5EF4-FFF2-40B4-BE49-F238E27FC236}">
                <a16:creationId xmlns:a16="http://schemas.microsoft.com/office/drawing/2014/main" id="{E4B19BD2-9960-3D17-E997-C7AB5A7DA6C4}"/>
              </a:ext>
            </a:extLst>
          </p:cNvPr>
          <p:cNvSpPr/>
          <p:nvPr/>
        </p:nvSpPr>
        <p:spPr>
          <a:xfrm>
            <a:off x="-9713" y="844242"/>
            <a:ext cx="7565520" cy="77424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>
              <a:solidFill>
                <a:srgbClr val="E46E78"/>
              </a:solidFill>
            </a:endParaRPr>
          </a:p>
        </p:txBody>
      </p:sp>
      <p:sp>
        <p:nvSpPr>
          <p:cNvPr id="26" name="object 57">
            <a:extLst>
              <a:ext uri="{FF2B5EF4-FFF2-40B4-BE49-F238E27FC236}">
                <a16:creationId xmlns:a16="http://schemas.microsoft.com/office/drawing/2014/main" id="{30320F17-B886-A42A-A24E-78FEC82A1C49}"/>
              </a:ext>
            </a:extLst>
          </p:cNvPr>
          <p:cNvSpPr txBox="1"/>
          <p:nvPr/>
        </p:nvSpPr>
        <p:spPr>
          <a:xfrm>
            <a:off x="0" y="946681"/>
            <a:ext cx="7555807" cy="623005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 algn="ctr">
              <a:lnSpc>
                <a:spcPct val="102299"/>
              </a:lnSpc>
              <a:spcBef>
                <a:spcPts val="133"/>
              </a:spcBef>
            </a:pPr>
            <a:r>
              <a:rPr lang="cs-CZ" sz="4000" b="1" i="0" dirty="0">
                <a:solidFill>
                  <a:schemeClr val="bg1"/>
                </a:solidFill>
                <a:effectLst/>
              </a:rPr>
              <a:t>PŘEMÝŠLÍTE, KAM TO ZAPSAT?</a:t>
            </a:r>
            <a:endParaRPr lang="en-GB" sz="4000" b="1" spc="2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0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>
            <a:extLst>
              <a:ext uri="{FF2B5EF4-FFF2-40B4-BE49-F238E27FC236}">
                <a16:creationId xmlns:a16="http://schemas.microsoft.com/office/drawing/2014/main" id="{D92EC01F-6A01-0592-EB9D-B08202E4E5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3" t="6131" r="3248" b="7609"/>
          <a:stretch/>
        </p:blipFill>
        <p:spPr>
          <a:xfrm>
            <a:off x="5440101" y="6926557"/>
            <a:ext cx="1831192" cy="11335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485B8384-6D2F-41C1-84F0-2765FA5233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" t="17063" r="10711" b="15845"/>
          <a:stretch/>
        </p:blipFill>
        <p:spPr>
          <a:xfrm>
            <a:off x="84588" y="5829069"/>
            <a:ext cx="4894228" cy="2574421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D7EACB7-BF60-049B-8D69-1163492C71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3" t="19261" r="13071" b="13428"/>
          <a:stretch/>
        </p:blipFill>
        <p:spPr>
          <a:xfrm>
            <a:off x="110367" y="1632885"/>
            <a:ext cx="4884515" cy="2779806"/>
          </a:xfrm>
          <a:prstGeom prst="rect">
            <a:avLst/>
          </a:prstGeom>
        </p:spPr>
      </p:pic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-5845" y="9513254"/>
            <a:ext cx="7565520" cy="11785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>
              <a:solidFill>
                <a:srgbClr val="E46E78"/>
              </a:solidFill>
            </a:endParaRPr>
          </a:p>
        </p:txBody>
      </p:sp>
      <p:sp>
        <p:nvSpPr>
          <p:cNvPr id="4" name="Téglalap 54">
            <a:extLst>
              <a:ext uri="{FF2B5EF4-FFF2-40B4-BE49-F238E27FC236}">
                <a16:creationId xmlns:a16="http://schemas.microsoft.com/office/drawing/2014/main" id="{E8AE295B-CE28-3D2D-4901-9950F7186ACD}"/>
              </a:ext>
            </a:extLst>
          </p:cNvPr>
          <p:cNvSpPr/>
          <p:nvPr/>
        </p:nvSpPr>
        <p:spPr>
          <a:xfrm>
            <a:off x="-9713" y="844242"/>
            <a:ext cx="7565520" cy="77424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>
              <a:solidFill>
                <a:srgbClr val="E46E78"/>
              </a:solidFill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54" y="45939"/>
            <a:ext cx="2857974" cy="1071743"/>
          </a:xfrm>
          <a:prstGeom prst="rect">
            <a:avLst/>
          </a:prstGeom>
        </p:spPr>
      </p:pic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0" y="946681"/>
            <a:ext cx="7555807" cy="623005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 algn="ctr">
              <a:lnSpc>
                <a:spcPct val="102299"/>
              </a:lnSpc>
              <a:spcBef>
                <a:spcPts val="133"/>
              </a:spcBef>
            </a:pPr>
            <a:r>
              <a:rPr lang="cs-CZ" sz="4000" b="1" i="0" dirty="0">
                <a:solidFill>
                  <a:schemeClr val="bg1"/>
                </a:solidFill>
                <a:effectLst/>
              </a:rPr>
              <a:t>PŘEMÝŠLÍTE, KAM TO ZAPSAT?</a:t>
            </a:r>
            <a:endParaRPr lang="en-GB" sz="4000" b="1" spc="2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7" name="object 53">
            <a:extLst>
              <a:ext uri="{FF2B5EF4-FFF2-40B4-BE49-F238E27FC236}">
                <a16:creationId xmlns:a16="http://schemas.microsoft.com/office/drawing/2014/main" id="{99D626AB-99A0-FACF-40C8-0398352C5620}"/>
              </a:ext>
            </a:extLst>
          </p:cNvPr>
          <p:cNvSpPr txBox="1"/>
          <p:nvPr/>
        </p:nvSpPr>
        <p:spPr>
          <a:xfrm>
            <a:off x="282577" y="8552476"/>
            <a:ext cx="2961698" cy="64633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Zápisník v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netradičních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 kartonových deskách, vyrobených z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recyklovaných </a:t>
            </a:r>
          </a:p>
          <a:p>
            <a:pPr algn="l"/>
            <a:r>
              <a:rPr lang="cs-CZ" sz="1400" b="1" i="0" dirty="0">
                <a:solidFill>
                  <a:srgbClr val="34495E"/>
                </a:solidFill>
                <a:effectLst/>
              </a:rPr>
              <a:t>kartonů od mléka </a:t>
            </a:r>
            <a:r>
              <a:rPr lang="cs-CZ" sz="1400" b="0" i="0" dirty="0">
                <a:solidFill>
                  <a:srgbClr val="34495E"/>
                </a:solidFill>
                <a:effectLst/>
              </a:rPr>
              <a:t>s kovovou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 propiskou</a:t>
            </a:r>
            <a:r>
              <a:rPr lang="cs-CZ" sz="1400" dirty="0">
                <a:solidFill>
                  <a:srgbClr val="000000"/>
                </a:solidFill>
              </a:rPr>
              <a:t>.</a:t>
            </a:r>
            <a:endParaRPr lang="cs-CZ" sz="1400" b="1" i="0" dirty="0">
              <a:solidFill>
                <a:srgbClr val="34495E"/>
              </a:solidFill>
              <a:effectLst/>
            </a:endParaRP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459469" y="9597078"/>
            <a:ext cx="6640735" cy="519612"/>
          </a:xfrm>
          <a:prstGeom prst="rect">
            <a:avLst/>
          </a:prstGeom>
        </p:spPr>
        <p:txBody>
          <a:bodyPr vert="horz" wrap="square" lIns="0" tIns="12175" rIns="0" bIns="0" rtlCol="0">
            <a:spAutoFit/>
          </a:bodyPr>
          <a:lstStyle/>
          <a:p>
            <a:pPr marL="17391" marR="6959" algn="ctr">
              <a:lnSpc>
                <a:spcPct val="104200"/>
              </a:lnSpc>
              <a:spcBef>
                <a:spcPts val="95"/>
              </a:spcBef>
            </a:pPr>
            <a:r>
              <a:rPr lang="cs-CZ" sz="1575" dirty="0">
                <a:solidFill>
                  <a:schemeClr val="bg1"/>
                </a:solidFill>
              </a:rPr>
              <a:t>Vaše adresa:</a:t>
            </a:r>
            <a:endParaRPr lang="en-GB" sz="1575" dirty="0">
              <a:solidFill>
                <a:schemeClr val="bg1"/>
              </a:solidFill>
            </a:endParaRPr>
          </a:p>
          <a:p>
            <a:pPr marL="242439" marR="6959" indent="-225048" algn="ctr">
              <a:lnSpc>
                <a:spcPct val="104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1575" dirty="0">
                <a:solidFill>
                  <a:schemeClr val="bg1"/>
                </a:solidFill>
                <a:cs typeface="Open Sans"/>
              </a:rPr>
              <a:t>.......</a:t>
            </a: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3524280E-6900-C21D-1911-2ABC6B159C34}"/>
              </a:ext>
            </a:extLst>
          </p:cNvPr>
          <p:cNvSpPr txBox="1"/>
          <p:nvPr/>
        </p:nvSpPr>
        <p:spPr>
          <a:xfrm>
            <a:off x="462670" y="10265676"/>
            <a:ext cx="6627264" cy="299347"/>
          </a:xfrm>
          <a:prstGeom prst="rect">
            <a:avLst/>
          </a:prstGeom>
        </p:spPr>
        <p:txBody>
          <a:bodyPr vert="horz" wrap="square" lIns="0" tIns="1667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9" algn="ctr">
              <a:spcBef>
                <a:spcPts val="133"/>
              </a:spcBef>
            </a:pPr>
            <a:r>
              <a:rPr lang="en-GB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836" b="1" dirty="0">
                <a:solidFill>
                  <a:schemeClr val="bg1"/>
                </a:solidFill>
                <a:cs typeface="Open Sans"/>
              </a:rPr>
              <a:t> </a:t>
            </a:r>
          </a:p>
        </p:txBody>
      </p:sp>
      <p:sp>
        <p:nvSpPr>
          <p:cNvPr id="18" name="object 57">
            <a:extLst>
              <a:ext uri="{FF2B5EF4-FFF2-40B4-BE49-F238E27FC236}">
                <a16:creationId xmlns:a16="http://schemas.microsoft.com/office/drawing/2014/main" id="{D3E73732-D861-6B40-90D7-97598C4292B4}"/>
              </a:ext>
            </a:extLst>
          </p:cNvPr>
          <p:cNvSpPr txBox="1"/>
          <p:nvPr/>
        </p:nvSpPr>
        <p:spPr>
          <a:xfrm>
            <a:off x="282576" y="8137669"/>
            <a:ext cx="2842920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LATTE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34" name="object 53">
            <a:extLst>
              <a:ext uri="{FF2B5EF4-FFF2-40B4-BE49-F238E27FC236}">
                <a16:creationId xmlns:a16="http://schemas.microsoft.com/office/drawing/2014/main" id="{FF431FAD-327C-8E18-1B52-C8965F2B956F}"/>
              </a:ext>
            </a:extLst>
          </p:cNvPr>
          <p:cNvSpPr txBox="1"/>
          <p:nvPr/>
        </p:nvSpPr>
        <p:spPr>
          <a:xfrm>
            <a:off x="282576" y="4715152"/>
            <a:ext cx="2839642" cy="64633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Poznámkový zápisník v</a:t>
            </a:r>
            <a:r>
              <a:rPr lang="cs-CZ" sz="1400" b="0" i="0" dirty="0">
                <a:solidFill>
                  <a:srgbClr val="34495E"/>
                </a:solidFill>
                <a:effectLst/>
              </a:rPr>
              <a:t>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textilních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deskách, které lze použít jako </a:t>
            </a:r>
          </a:p>
          <a:p>
            <a:pPr algn="l"/>
            <a:r>
              <a:rPr lang="cs-CZ" sz="1400" b="1" i="0" dirty="0">
                <a:solidFill>
                  <a:srgbClr val="34495E"/>
                </a:solidFill>
                <a:effectLst/>
              </a:rPr>
              <a:t>stojánek na mobil.</a:t>
            </a:r>
            <a:endParaRPr lang="cs-CZ" sz="14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35" name="object 57">
            <a:extLst>
              <a:ext uri="{FF2B5EF4-FFF2-40B4-BE49-F238E27FC236}">
                <a16:creationId xmlns:a16="http://schemas.microsoft.com/office/drawing/2014/main" id="{5B2B96D4-6072-5029-6141-CB17267785CD}"/>
              </a:ext>
            </a:extLst>
          </p:cNvPr>
          <p:cNvSpPr txBox="1"/>
          <p:nvPr/>
        </p:nvSpPr>
        <p:spPr>
          <a:xfrm>
            <a:off x="282576" y="4250232"/>
            <a:ext cx="2839642" cy="379349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i="0" dirty="0">
                <a:solidFill>
                  <a:srgbClr val="34495E"/>
                </a:solidFill>
                <a:effectLst/>
              </a:rPr>
              <a:t>SAMBRO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88D9541-D09B-3D78-E8CD-04CB2FE59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2DF829A9-0776-156B-853A-24CA31AB7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616C43B5-22DA-DEDB-EDC3-DE07C12A1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848675"/>
              </p:ext>
            </p:extLst>
          </p:nvPr>
        </p:nvGraphicFramePr>
        <p:xfrm>
          <a:off x="3244275" y="4254858"/>
          <a:ext cx="402702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404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436874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8912D5EA-6748-F4B1-66AF-CAA220A05A76}"/>
              </a:ext>
            </a:extLst>
          </p:cNvPr>
          <p:cNvGraphicFramePr>
            <a:graphicFrameLocks noGrp="1"/>
          </p:cNvGraphicFramePr>
          <p:nvPr/>
        </p:nvGraphicFramePr>
        <p:xfrm>
          <a:off x="3244275" y="8146517"/>
          <a:ext cx="402702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404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436874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pic>
        <p:nvPicPr>
          <p:cNvPr id="14" name="Obrázek 13">
            <a:extLst>
              <a:ext uri="{FF2B5EF4-FFF2-40B4-BE49-F238E27FC236}">
                <a16:creationId xmlns:a16="http://schemas.microsoft.com/office/drawing/2014/main" id="{1ACBB396-327C-6B6B-9D09-28274A4A249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6" t="24551" r="3739" b="4670"/>
          <a:stretch/>
        </p:blipFill>
        <p:spPr>
          <a:xfrm>
            <a:off x="5440101" y="3140242"/>
            <a:ext cx="1831193" cy="10280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7ED2BF1E-3C9D-BC09-714B-61910FC7795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6" t="28852" r="19533" b="7744"/>
          <a:stretch/>
        </p:blipFill>
        <p:spPr>
          <a:xfrm>
            <a:off x="5440101" y="1932263"/>
            <a:ext cx="1831192" cy="11511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F2C33670-061F-EBD4-D596-B2714C2DBB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01" y="5645625"/>
            <a:ext cx="1831192" cy="12223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6" name="Obrázek 25">
            <a:extLst>
              <a:ext uri="{FF2B5EF4-FFF2-40B4-BE49-F238E27FC236}">
                <a16:creationId xmlns:a16="http://schemas.microsoft.com/office/drawing/2014/main" id="{223BB5AD-ED02-5CA2-04A9-F680CFCCBE9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95" y="5577672"/>
            <a:ext cx="1337402" cy="133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5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ázek 22">
            <a:extLst>
              <a:ext uri="{FF2B5EF4-FFF2-40B4-BE49-F238E27FC236}">
                <a16:creationId xmlns:a16="http://schemas.microsoft.com/office/drawing/2014/main" id="{C96767B7-7961-30E6-A849-CAFDB7FECD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2" t="19398" r="13090" b="17939"/>
          <a:stretch/>
        </p:blipFill>
        <p:spPr>
          <a:xfrm>
            <a:off x="184403" y="5694510"/>
            <a:ext cx="4898760" cy="2775964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0E861DB9-D5BB-DF68-5932-9598E6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8" t="20135" r="11122" b="14249"/>
          <a:stretch/>
        </p:blipFill>
        <p:spPr>
          <a:xfrm>
            <a:off x="150628" y="1709650"/>
            <a:ext cx="4966311" cy="2833344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D92EC01F-6A01-0592-EB9D-B08202E4E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9" b="3629"/>
          <a:stretch/>
        </p:blipFill>
        <p:spPr>
          <a:xfrm>
            <a:off x="5440101" y="6926557"/>
            <a:ext cx="1831192" cy="11335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-5845" y="9513254"/>
            <a:ext cx="7565520" cy="11785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>
              <a:solidFill>
                <a:srgbClr val="E46E78"/>
              </a:solidFill>
            </a:endParaRPr>
          </a:p>
        </p:txBody>
      </p:sp>
      <p:sp>
        <p:nvSpPr>
          <p:cNvPr id="4" name="Téglalap 54">
            <a:extLst>
              <a:ext uri="{FF2B5EF4-FFF2-40B4-BE49-F238E27FC236}">
                <a16:creationId xmlns:a16="http://schemas.microsoft.com/office/drawing/2014/main" id="{E8AE295B-CE28-3D2D-4901-9950F7186ACD}"/>
              </a:ext>
            </a:extLst>
          </p:cNvPr>
          <p:cNvSpPr/>
          <p:nvPr/>
        </p:nvSpPr>
        <p:spPr>
          <a:xfrm>
            <a:off x="-9713" y="844242"/>
            <a:ext cx="7565520" cy="77424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363" dirty="0">
              <a:solidFill>
                <a:srgbClr val="E46E78"/>
              </a:solidFill>
            </a:endParaRPr>
          </a:p>
        </p:txBody>
      </p:sp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54" y="45939"/>
            <a:ext cx="2857974" cy="1071743"/>
          </a:xfrm>
          <a:prstGeom prst="rect">
            <a:avLst/>
          </a:prstGeom>
        </p:spPr>
      </p:pic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0" y="946681"/>
            <a:ext cx="7555807" cy="623005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 algn="ctr">
              <a:lnSpc>
                <a:spcPct val="102299"/>
              </a:lnSpc>
              <a:spcBef>
                <a:spcPts val="133"/>
              </a:spcBef>
            </a:pPr>
            <a:r>
              <a:rPr lang="cs-CZ" sz="4000" b="1" i="0" dirty="0">
                <a:solidFill>
                  <a:schemeClr val="bg1"/>
                </a:solidFill>
                <a:effectLst/>
              </a:rPr>
              <a:t>PŘEMÝŠLÍTE, KAM TO ZAPSAT?</a:t>
            </a:r>
            <a:endParaRPr lang="en-GB" sz="4000" b="1" spc="2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7" name="object 53">
            <a:extLst>
              <a:ext uri="{FF2B5EF4-FFF2-40B4-BE49-F238E27FC236}">
                <a16:creationId xmlns:a16="http://schemas.microsoft.com/office/drawing/2014/main" id="{99D626AB-99A0-FACF-40C8-0398352C5620}"/>
              </a:ext>
            </a:extLst>
          </p:cNvPr>
          <p:cNvSpPr txBox="1"/>
          <p:nvPr/>
        </p:nvSpPr>
        <p:spPr>
          <a:xfrm>
            <a:off x="288381" y="8557102"/>
            <a:ext cx="2839641" cy="64633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400" b="0" i="0" dirty="0">
                <a:solidFill>
                  <a:srgbClr val="34495E"/>
                </a:solidFill>
                <a:effectLst/>
              </a:rPr>
              <a:t>Poznámkový zápisník v deskác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h </a:t>
            </a:r>
          </a:p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z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bambusu </a:t>
            </a:r>
            <a:r>
              <a:rPr lang="cs-CZ" sz="1400" b="0" i="0" dirty="0">
                <a:solidFill>
                  <a:srgbClr val="34495E"/>
                </a:solidFill>
                <a:effectLst/>
              </a:rPr>
              <a:t>a černým textilním hřbetem doplňuje propiska </a:t>
            </a:r>
            <a:r>
              <a:rPr lang="cs-CZ" sz="1400" b="1" i="0" dirty="0" err="1">
                <a:solidFill>
                  <a:srgbClr val="34495E"/>
                </a:solidFill>
                <a:effectLst/>
              </a:rPr>
              <a:t>Quara</a:t>
            </a:r>
            <a:r>
              <a:rPr lang="cs-CZ" sz="1400" b="0" i="0" dirty="0">
                <a:solidFill>
                  <a:srgbClr val="34495E"/>
                </a:solidFill>
                <a:effectLst/>
              </a:rPr>
              <a:t>. </a:t>
            </a:r>
            <a:endParaRPr lang="cs-CZ" sz="14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459469" y="9597078"/>
            <a:ext cx="6640735" cy="519612"/>
          </a:xfrm>
          <a:prstGeom prst="rect">
            <a:avLst/>
          </a:prstGeom>
        </p:spPr>
        <p:txBody>
          <a:bodyPr vert="horz" wrap="square" lIns="0" tIns="12175" rIns="0" bIns="0" rtlCol="0">
            <a:spAutoFit/>
          </a:bodyPr>
          <a:lstStyle/>
          <a:p>
            <a:pPr marL="17391" marR="6959" algn="ctr">
              <a:lnSpc>
                <a:spcPct val="104200"/>
              </a:lnSpc>
              <a:spcBef>
                <a:spcPts val="95"/>
              </a:spcBef>
            </a:pPr>
            <a:r>
              <a:rPr lang="cs-CZ" sz="1575" dirty="0">
                <a:solidFill>
                  <a:schemeClr val="bg1"/>
                </a:solidFill>
              </a:rPr>
              <a:t>Vaše adresa:</a:t>
            </a:r>
            <a:endParaRPr lang="en-GB" sz="1575" dirty="0">
              <a:solidFill>
                <a:schemeClr val="bg1"/>
              </a:solidFill>
            </a:endParaRPr>
          </a:p>
          <a:p>
            <a:pPr marL="242439" marR="6959" indent="-225048" algn="ctr">
              <a:lnSpc>
                <a:spcPct val="1042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-GB" sz="1575" dirty="0">
                <a:solidFill>
                  <a:schemeClr val="bg1"/>
                </a:solidFill>
                <a:cs typeface="Open Sans"/>
              </a:rPr>
              <a:t>.......</a:t>
            </a: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3524280E-6900-C21D-1911-2ABC6B159C34}"/>
              </a:ext>
            </a:extLst>
          </p:cNvPr>
          <p:cNvSpPr txBox="1"/>
          <p:nvPr/>
        </p:nvSpPr>
        <p:spPr>
          <a:xfrm>
            <a:off x="462670" y="10265676"/>
            <a:ext cx="6627264" cy="299347"/>
          </a:xfrm>
          <a:prstGeom prst="rect">
            <a:avLst/>
          </a:prstGeom>
        </p:spPr>
        <p:txBody>
          <a:bodyPr vert="horz" wrap="square" lIns="0" tIns="1667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9" algn="ctr">
              <a:spcBef>
                <a:spcPts val="133"/>
              </a:spcBef>
            </a:pPr>
            <a:r>
              <a:rPr lang="en-GB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836" b="1" dirty="0">
                <a:solidFill>
                  <a:schemeClr val="bg1"/>
                </a:solidFill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836" b="1" dirty="0">
                <a:solidFill>
                  <a:schemeClr val="bg1"/>
                </a:solidFill>
                <a:cs typeface="Open Sans"/>
              </a:rPr>
              <a:t> </a:t>
            </a:r>
          </a:p>
        </p:txBody>
      </p:sp>
      <p:sp>
        <p:nvSpPr>
          <p:cNvPr id="18" name="object 57">
            <a:extLst>
              <a:ext uri="{FF2B5EF4-FFF2-40B4-BE49-F238E27FC236}">
                <a16:creationId xmlns:a16="http://schemas.microsoft.com/office/drawing/2014/main" id="{D3E73732-D861-6B40-90D7-97598C4292B4}"/>
              </a:ext>
            </a:extLst>
          </p:cNvPr>
          <p:cNvSpPr txBox="1"/>
          <p:nvPr/>
        </p:nvSpPr>
        <p:spPr>
          <a:xfrm>
            <a:off x="288380" y="8142295"/>
            <a:ext cx="2842920" cy="380503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cap="all" spc="20" dirty="0">
                <a:solidFill>
                  <a:srgbClr val="34495E"/>
                </a:solidFill>
                <a:cs typeface="Calibri" panose="020F0502020204030204" pitchFamily="34" charset="0"/>
              </a:rPr>
              <a:t>LORETO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34" name="object 53">
            <a:extLst>
              <a:ext uri="{FF2B5EF4-FFF2-40B4-BE49-F238E27FC236}">
                <a16:creationId xmlns:a16="http://schemas.microsoft.com/office/drawing/2014/main" id="{FF431FAD-327C-8E18-1B52-C8965F2B956F}"/>
              </a:ext>
            </a:extLst>
          </p:cNvPr>
          <p:cNvSpPr txBox="1"/>
          <p:nvPr/>
        </p:nvSpPr>
        <p:spPr>
          <a:xfrm>
            <a:off x="288380" y="4719778"/>
            <a:ext cx="2839642" cy="8617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algn="l"/>
            <a:r>
              <a:rPr lang="cs-CZ" sz="1400" b="1" i="0" dirty="0">
                <a:solidFill>
                  <a:srgbClr val="34495E"/>
                </a:solidFill>
                <a:effectLst/>
              </a:rPr>
              <a:t>Obal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 tohoto zápisníku i spodní část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propisky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 jsou  vyrobeny</a:t>
            </a:r>
          </a:p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z </a:t>
            </a:r>
            <a:r>
              <a:rPr lang="cs-CZ" sz="1400" b="1" i="0" dirty="0">
                <a:solidFill>
                  <a:srgbClr val="34495E"/>
                </a:solidFill>
                <a:effectLst/>
              </a:rPr>
              <a:t>recyklované kůže</a:t>
            </a:r>
            <a:r>
              <a:rPr lang="cs-CZ" sz="1400" b="0" i="0" dirty="0">
                <a:solidFill>
                  <a:srgbClr val="000000"/>
                </a:solidFill>
                <a:effectLst/>
              </a:rPr>
              <a:t>  velmi příjemný </a:t>
            </a:r>
          </a:p>
          <a:p>
            <a:pPr algn="l"/>
            <a:r>
              <a:rPr lang="cs-CZ" sz="1400" b="0" i="0" dirty="0">
                <a:solidFill>
                  <a:srgbClr val="000000"/>
                </a:solidFill>
                <a:effectLst/>
              </a:rPr>
              <a:t>na dotek.</a:t>
            </a:r>
          </a:p>
        </p:txBody>
      </p:sp>
      <p:sp>
        <p:nvSpPr>
          <p:cNvPr id="35" name="object 57">
            <a:extLst>
              <a:ext uri="{FF2B5EF4-FFF2-40B4-BE49-F238E27FC236}">
                <a16:creationId xmlns:a16="http://schemas.microsoft.com/office/drawing/2014/main" id="{5B2B96D4-6072-5029-6141-CB17267785CD}"/>
              </a:ext>
            </a:extLst>
          </p:cNvPr>
          <p:cNvSpPr txBox="1"/>
          <p:nvPr/>
        </p:nvSpPr>
        <p:spPr>
          <a:xfrm>
            <a:off x="288380" y="4254858"/>
            <a:ext cx="2839642" cy="380503"/>
          </a:xfrm>
          <a:prstGeom prst="rect">
            <a:avLst/>
          </a:prstGeom>
        </p:spPr>
        <p:txBody>
          <a:bodyPr vert="horz" wrap="square" lIns="0" tIns="16524" rIns="0" bIns="0" rtlCol="0">
            <a:spAutoFit/>
          </a:bodyPr>
          <a:lstStyle/>
          <a:p>
            <a:pPr marL="17391" marR="6958">
              <a:lnSpc>
                <a:spcPct val="102299"/>
              </a:lnSpc>
              <a:spcBef>
                <a:spcPts val="133"/>
              </a:spcBef>
            </a:pPr>
            <a:r>
              <a:rPr lang="cs-CZ" sz="2400" b="1" cap="all" spc="20" dirty="0">
                <a:solidFill>
                  <a:srgbClr val="34495E"/>
                </a:solidFill>
                <a:cs typeface="Calibri" panose="020F0502020204030204" pitchFamily="34" charset="0"/>
              </a:rPr>
              <a:t>CASTEL</a:t>
            </a:r>
            <a:endParaRPr lang="en-GB" sz="2100" b="1" cap="all" spc="20" dirty="0">
              <a:solidFill>
                <a:srgbClr val="34495E"/>
              </a:solidFill>
              <a:cs typeface="Calibri" panose="020F050202020403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888D9541-D09B-3D78-E8CD-04CB2FE59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2DF829A9-0776-156B-853A-24CA31AB7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113" y="6029325"/>
            <a:ext cx="75596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cs-CZ" altLang="cs-CZ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616C43B5-22DA-DEDB-EDC3-DE07C12A1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823501"/>
              </p:ext>
            </p:extLst>
          </p:nvPr>
        </p:nvGraphicFramePr>
        <p:xfrm>
          <a:off x="3244275" y="4254858"/>
          <a:ext cx="402702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404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436874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8912D5EA-6748-F4B1-66AF-CAA220A05A76}"/>
              </a:ext>
            </a:extLst>
          </p:cNvPr>
          <p:cNvGraphicFramePr>
            <a:graphicFrameLocks noGrp="1"/>
          </p:cNvGraphicFramePr>
          <p:nvPr/>
        </p:nvGraphicFramePr>
        <p:xfrm>
          <a:off x="3244275" y="8146517"/>
          <a:ext cx="402702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404">
                  <a:extLst>
                    <a:ext uri="{9D8B030D-6E8A-4147-A177-3AD203B41FA5}">
                      <a16:colId xmlns:a16="http://schemas.microsoft.com/office/drawing/2014/main" val="2920080933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4261861568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328301646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290708684"/>
                    </a:ext>
                  </a:extLst>
                </a:gridCol>
                <a:gridCol w="805404">
                  <a:extLst>
                    <a:ext uri="{9D8B030D-6E8A-4147-A177-3AD203B41FA5}">
                      <a16:colId xmlns:a16="http://schemas.microsoft.com/office/drawing/2014/main" val="2182556808"/>
                    </a:ext>
                  </a:extLst>
                </a:gridCol>
              </a:tblGrid>
              <a:tr h="436874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KUSŮ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PRODUKT CENA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BLOKŮ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ZNAČENÍ PROPISKY LASER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CELKEM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7421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54294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557793"/>
                  </a:ext>
                </a:extLst>
              </a:tr>
              <a:tr h="216455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XX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0968899"/>
                  </a:ext>
                </a:extLst>
              </a:tr>
            </a:tbl>
          </a:graphicData>
        </a:graphic>
      </p:graphicFrame>
      <p:pic>
        <p:nvPicPr>
          <p:cNvPr id="14" name="Obrázek 13">
            <a:extLst>
              <a:ext uri="{FF2B5EF4-FFF2-40B4-BE49-F238E27FC236}">
                <a16:creationId xmlns:a16="http://schemas.microsoft.com/office/drawing/2014/main" id="{1ACBB396-327C-6B6B-9D09-28274A4A249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8" b="5676"/>
          <a:stretch/>
        </p:blipFill>
        <p:spPr>
          <a:xfrm>
            <a:off x="5440101" y="3168000"/>
            <a:ext cx="1831193" cy="10280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7ED2BF1E-3C9D-BC09-714B-61910FC7795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t="15653" r="7824" b="4825"/>
          <a:stretch/>
        </p:blipFill>
        <p:spPr>
          <a:xfrm>
            <a:off x="5440099" y="1963300"/>
            <a:ext cx="1831193" cy="11498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Obrázek 23">
            <a:extLst>
              <a:ext uri="{FF2B5EF4-FFF2-40B4-BE49-F238E27FC236}">
                <a16:creationId xmlns:a16="http://schemas.microsoft.com/office/drawing/2014/main" id="{F2C33670-061F-EBD4-D596-B2714C2DBBC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9" t="21108" r="5990" b="2418"/>
          <a:stretch/>
        </p:blipFill>
        <p:spPr>
          <a:xfrm>
            <a:off x="5440099" y="5781081"/>
            <a:ext cx="1831193" cy="10820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0" name="Obrázek 29">
            <a:extLst>
              <a:ext uri="{FF2B5EF4-FFF2-40B4-BE49-F238E27FC236}">
                <a16:creationId xmlns:a16="http://schemas.microsoft.com/office/drawing/2014/main" id="{644BEA0B-E6D5-3AD7-14B5-791F4BB31B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60" y="1734183"/>
            <a:ext cx="1337402" cy="1337402"/>
          </a:xfrm>
          <a:prstGeom prst="rect">
            <a:avLst/>
          </a:prstGeom>
        </p:spPr>
      </p:pic>
      <p:pic>
        <p:nvPicPr>
          <p:cNvPr id="33" name="Obrázek 32">
            <a:extLst>
              <a:ext uri="{FF2B5EF4-FFF2-40B4-BE49-F238E27FC236}">
                <a16:creationId xmlns:a16="http://schemas.microsoft.com/office/drawing/2014/main" id="{A56DD9E8-E668-A836-F5D8-710071858E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" y="5784266"/>
            <a:ext cx="1337403" cy="133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0120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196</TotalTime>
  <Words>486</Words>
  <Application>Microsoft Office PowerPoint</Application>
  <PresentationFormat>Vlastní</PresentationFormat>
  <Paragraphs>202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PenMaster - editovatelný leták CZ</dc:title>
  <dc:creator>Vlad Havelka</dc:creator>
  <cp:keywords>PenMaster</cp:keywords>
  <cp:lastModifiedBy>Vladimír Havelka</cp:lastModifiedBy>
  <cp:revision>11</cp:revision>
  <dcterms:created xsi:type="dcterms:W3CDTF">2023-06-16T13:19:27Z</dcterms:created>
  <dcterms:modified xsi:type="dcterms:W3CDTF">2023-10-13T08:14:49Z</dcterms:modified>
  <cp:category>letáky</cp:category>
</cp:coreProperties>
</file>