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8"/>
  </p:notesMasterIdLst>
  <p:sldIdLst>
    <p:sldId id="256" r:id="rId6"/>
    <p:sldId id="257" r:id="rId7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6A0291-FF89-4385-A5C2-9BC2276936E0}" v="1" dt="2025-04-11T07:09:12.13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476" y="-3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Kroupová" userId="845e6093-ebb2-4b9a-bfb9-7709cc3a3ed2" providerId="ADAL" clId="{906A0291-FF89-4385-A5C2-9BC2276936E0}"/>
    <pc:docChg chg="custSel modSld">
      <pc:chgData name="Marie Kroupová" userId="845e6093-ebb2-4b9a-bfb9-7709cc3a3ed2" providerId="ADAL" clId="{906A0291-FF89-4385-A5C2-9BC2276936E0}" dt="2025-04-11T07:10:02.789" v="189" actId="1076"/>
      <pc:docMkLst>
        <pc:docMk/>
      </pc:docMkLst>
      <pc:sldChg chg="modSp mod">
        <pc:chgData name="Marie Kroupová" userId="845e6093-ebb2-4b9a-bfb9-7709cc3a3ed2" providerId="ADAL" clId="{906A0291-FF89-4385-A5C2-9BC2276936E0}" dt="2025-04-11T07:06:56.466" v="79" actId="20577"/>
        <pc:sldMkLst>
          <pc:docMk/>
          <pc:sldMk cId="0" sldId="256"/>
        </pc:sldMkLst>
        <pc:spChg chg="mod">
          <ac:chgData name="Marie Kroupová" userId="845e6093-ebb2-4b9a-bfb9-7709cc3a3ed2" providerId="ADAL" clId="{906A0291-FF89-4385-A5C2-9BC2276936E0}" dt="2025-04-11T07:06:56.466" v="79" actId="20577"/>
          <ac:spMkLst>
            <pc:docMk/>
            <pc:sldMk cId="0" sldId="256"/>
            <ac:spMk id="96" creationId="{00000000-0000-0000-0000-000000000000}"/>
          </ac:spMkLst>
        </pc:spChg>
        <pc:spChg chg="mod">
          <ac:chgData name="Marie Kroupová" userId="845e6093-ebb2-4b9a-bfb9-7709cc3a3ed2" providerId="ADAL" clId="{906A0291-FF89-4385-A5C2-9BC2276936E0}" dt="2025-04-11T07:05:25.657" v="59" actId="20577"/>
          <ac:spMkLst>
            <pc:docMk/>
            <pc:sldMk cId="0" sldId="256"/>
            <ac:spMk id="97" creationId="{00000000-0000-0000-0000-000000000000}"/>
          </ac:spMkLst>
        </pc:spChg>
      </pc:sldChg>
      <pc:sldChg chg="addSp modSp mod">
        <pc:chgData name="Marie Kroupová" userId="845e6093-ebb2-4b9a-bfb9-7709cc3a3ed2" providerId="ADAL" clId="{906A0291-FF89-4385-A5C2-9BC2276936E0}" dt="2025-04-11T07:10:02.789" v="189" actId="1076"/>
        <pc:sldMkLst>
          <pc:docMk/>
          <pc:sldMk cId="0" sldId="257"/>
        </pc:sldMkLst>
        <pc:spChg chg="add mod">
          <ac:chgData name="Marie Kroupová" userId="845e6093-ebb2-4b9a-bfb9-7709cc3a3ed2" providerId="ADAL" clId="{906A0291-FF89-4385-A5C2-9BC2276936E0}" dt="2025-04-11T07:10:02.789" v="189" actId="1076"/>
          <ac:spMkLst>
            <pc:docMk/>
            <pc:sldMk cId="0" sldId="257"/>
            <ac:spMk id="2" creationId="{CC0F4B0B-5D7C-84E8-40A5-A6B7F5757D1E}"/>
          </ac:spMkLst>
        </pc:spChg>
        <pc:spChg chg="mod">
          <ac:chgData name="Marie Kroupová" userId="845e6093-ebb2-4b9a-bfb9-7709cc3a3ed2" providerId="ADAL" clId="{906A0291-FF89-4385-A5C2-9BC2276936E0}" dt="2025-04-11T07:08:49.876" v="126" actId="20577"/>
          <ac:spMkLst>
            <pc:docMk/>
            <pc:sldMk cId="0" sldId="257"/>
            <ac:spMk id="101" creationId="{00000000-0000-0000-0000-000000000000}"/>
          </ac:spMkLst>
        </pc:spChg>
        <pc:spChg chg="mod">
          <ac:chgData name="Marie Kroupová" userId="845e6093-ebb2-4b9a-bfb9-7709cc3a3ed2" providerId="ADAL" clId="{906A0291-FF89-4385-A5C2-9BC2276936E0}" dt="2025-04-11T07:08:10.868" v="104"/>
          <ac:spMkLst>
            <pc:docMk/>
            <pc:sldMk cId="0" sldId="257"/>
            <ac:spMk id="102" creationId="{00000000-0000-0000-0000-000000000000}"/>
          </ac:spMkLst>
        </pc:spChg>
        <pc:spChg chg="mod">
          <ac:chgData name="Marie Kroupová" userId="845e6093-ebb2-4b9a-bfb9-7709cc3a3ed2" providerId="ADAL" clId="{906A0291-FF89-4385-A5C2-9BC2276936E0}" dt="2025-04-11T07:08:02.233" v="103" actId="20577"/>
          <ac:spMkLst>
            <pc:docMk/>
            <pc:sldMk cId="0" sldId="257"/>
            <ac:spMk id="10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7" cy="21211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8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0">
              <a:buSzTx/>
              <a:buFontTx/>
              <a:buNone/>
              <a:defRPr sz="900" b="1"/>
            </a:lvl2pPr>
            <a:lvl3pPr marL="0" indent="0">
              <a:buSzTx/>
              <a:buFontTx/>
              <a:buNone/>
              <a:defRPr sz="900" b="1"/>
            </a:lvl3pPr>
            <a:lvl4pPr marL="0" indent="0">
              <a:buSzTx/>
              <a:buFontTx/>
              <a:buNone/>
              <a:defRPr sz="900" b="1"/>
            </a:lvl4pPr>
            <a:lvl5pPr marL="0" indent="0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69" y="2376977"/>
            <a:ext cx="2915548" cy="116492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09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2"/>
            <a:ext cx="2211885" cy="5389169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09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83" y="9173437"/>
            <a:ext cx="155632" cy="14372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1.png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27"/>
            <a:ext cx="6858000" cy="9700754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YOUR LOGO"/>
          <p:cNvSpPr txBox="1"/>
          <p:nvPr/>
        </p:nvSpPr>
        <p:spPr>
          <a:xfrm>
            <a:off x="2381724" y="110342"/>
            <a:ext cx="2020040" cy="497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VAŠE </a:t>
            </a:r>
            <a:r>
              <a:rPr>
                <a:latin typeface="Geologica Thin Light"/>
                <a:ea typeface="Geologica Thin Light"/>
                <a:cs typeface="Geologica Thin Light"/>
                <a:sym typeface="Geologica Thin Light"/>
              </a:rPr>
              <a:t>LOGO</a:t>
            </a:r>
          </a:p>
        </p:txBody>
      </p:sp>
      <p:sp>
        <p:nvSpPr>
          <p:cNvPr id="96" name="4,41 €"/>
          <p:cNvSpPr txBox="1"/>
          <p:nvPr/>
        </p:nvSpPr>
        <p:spPr>
          <a:xfrm>
            <a:off x="3689111" y="8997637"/>
            <a:ext cx="1714568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50,53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 </a:t>
            </a:r>
            <a:r>
              <a:rPr lang="cs-CZ" dirty="0"/>
              <a:t>46,24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</a:t>
            </a:r>
            <a:r>
              <a:rPr lang="cs-CZ" dirty="0"/>
              <a:t>  43,64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</a:t>
            </a:r>
            <a:r>
              <a:rPr lang="cs-CZ" dirty="0"/>
              <a:t> 42,99</a:t>
            </a:r>
            <a:r>
              <a:rPr dirty="0"/>
              <a:t> </a:t>
            </a:r>
            <a:r>
              <a:rPr dirty="0" err="1"/>
              <a:t>Kč</a:t>
            </a:r>
            <a:endParaRPr dirty="0"/>
          </a:p>
        </p:txBody>
      </p:sp>
      <p:sp>
        <p:nvSpPr>
          <p:cNvPr id="97" name="4,41 €"/>
          <p:cNvSpPr txBox="1"/>
          <p:nvPr/>
        </p:nvSpPr>
        <p:spPr>
          <a:xfrm>
            <a:off x="3689111" y="6381438"/>
            <a:ext cx="1711362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15,08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</a:t>
            </a:r>
            <a:r>
              <a:rPr lang="cs-CZ" dirty="0"/>
              <a:t> </a:t>
            </a:r>
            <a:r>
              <a:rPr dirty="0"/>
              <a:t> </a:t>
            </a:r>
            <a:r>
              <a:rPr lang="cs-CZ" dirty="0"/>
              <a:t>11,83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</a:t>
            </a:r>
            <a:r>
              <a:rPr lang="cs-CZ" dirty="0"/>
              <a:t> 9,23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  </a:t>
            </a:r>
            <a:r>
              <a:rPr lang="cs-CZ" dirty="0"/>
              <a:t>8,71</a:t>
            </a:r>
            <a:r>
              <a:rPr dirty="0"/>
              <a:t> </a:t>
            </a:r>
            <a:r>
              <a:rPr dirty="0" err="1"/>
              <a:t>Kč</a:t>
            </a:r>
            <a:endParaRPr dirty="0"/>
          </a:p>
        </p:txBody>
      </p:sp>
      <p:sp>
        <p:nvSpPr>
          <p:cNvPr id="98" name="4,41 €"/>
          <p:cNvSpPr txBox="1"/>
          <p:nvPr/>
        </p:nvSpPr>
        <p:spPr>
          <a:xfrm>
            <a:off x="3132428" y="3634004"/>
            <a:ext cx="2197072" cy="507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9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/>
              <a:t>          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  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6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    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11,33</a:t>
            </a:r>
            <a:r>
              <a:rPr dirty="0"/>
              <a:t> </a:t>
            </a:r>
            <a:r>
              <a:rPr dirty="0" err="1"/>
              <a:t>Kč</a:t>
            </a:r>
            <a:r>
              <a:rPr dirty="0"/>
              <a:t>   </a:t>
            </a:r>
            <a:r>
              <a:rPr lang="cs-CZ" dirty="0"/>
              <a:t> 8,08 </a:t>
            </a:r>
            <a:r>
              <a:rPr dirty="0" err="1"/>
              <a:t>Kč</a:t>
            </a:r>
            <a:r>
              <a:rPr dirty="0"/>
              <a:t>    </a:t>
            </a:r>
            <a:r>
              <a:rPr lang="cs-CZ" dirty="0"/>
              <a:t> 5,48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 </a:t>
            </a:r>
            <a:r>
              <a:rPr lang="cs-CZ" dirty="0"/>
              <a:t>4,96</a:t>
            </a:r>
            <a:r>
              <a:rPr dirty="0"/>
              <a:t> </a:t>
            </a:r>
            <a:r>
              <a:rPr dirty="0" err="1"/>
              <a:t>Kč</a:t>
            </a:r>
            <a:br>
              <a:rPr dirty="0"/>
            </a:b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12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 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15,08 </a:t>
            </a:r>
            <a:r>
              <a:rPr dirty="0" err="1"/>
              <a:t>Kč</a:t>
            </a:r>
            <a:r>
              <a:rPr dirty="0"/>
              <a:t> </a:t>
            </a:r>
            <a:r>
              <a:rPr lang="cs-CZ" dirty="0"/>
              <a:t> </a:t>
            </a:r>
            <a:r>
              <a:rPr dirty="0"/>
              <a:t> </a:t>
            </a:r>
            <a:r>
              <a:rPr lang="cs-CZ" dirty="0"/>
              <a:t>11,83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</a:t>
            </a:r>
            <a:r>
              <a:rPr lang="cs-CZ" dirty="0"/>
              <a:t> 9,23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  </a:t>
            </a:r>
            <a:r>
              <a:rPr lang="cs-CZ" dirty="0"/>
              <a:t> 8,71</a:t>
            </a:r>
            <a:r>
              <a:rPr dirty="0"/>
              <a:t> </a:t>
            </a:r>
            <a:r>
              <a:rPr dirty="0" err="1"/>
              <a:t>Kč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2.png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52"/>
            <a:ext cx="6858000" cy="9700752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4,41 €"/>
          <p:cNvSpPr txBox="1"/>
          <p:nvPr/>
        </p:nvSpPr>
        <p:spPr>
          <a:xfrm>
            <a:off x="3299645" y="8153087"/>
            <a:ext cx="2118525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14,18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    </a:t>
            </a:r>
            <a:r>
              <a:rPr lang="cs-CZ" dirty="0"/>
              <a:t>10,93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     </a:t>
            </a:r>
            <a:r>
              <a:rPr lang="cs-CZ" dirty="0"/>
              <a:t>8,34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    </a:t>
            </a:r>
            <a:r>
              <a:rPr lang="cs-CZ" dirty="0"/>
              <a:t>7,82</a:t>
            </a:r>
            <a:r>
              <a:rPr dirty="0"/>
              <a:t> </a:t>
            </a:r>
            <a:r>
              <a:rPr dirty="0" err="1"/>
              <a:t>Kč</a:t>
            </a:r>
            <a:endParaRPr dirty="0"/>
          </a:p>
        </p:txBody>
      </p:sp>
      <p:sp>
        <p:nvSpPr>
          <p:cNvPr id="102" name="4,41 €"/>
          <p:cNvSpPr txBox="1"/>
          <p:nvPr/>
        </p:nvSpPr>
        <p:spPr>
          <a:xfrm>
            <a:off x="3221310" y="5517838"/>
            <a:ext cx="2184248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ks         250 ks        500 ks       1000 ks</a:t>
            </a:r>
            <a:b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13,63</a:t>
            </a:r>
            <a:r>
              <a:rPr lang="cs-CZ" dirty="0"/>
              <a:t> Kč    10,38 Kč      7,78 Kč     7,26 Kč</a:t>
            </a:r>
          </a:p>
        </p:txBody>
      </p:sp>
      <p:sp>
        <p:nvSpPr>
          <p:cNvPr id="103" name="4,41 €"/>
          <p:cNvSpPr txBox="1"/>
          <p:nvPr/>
        </p:nvSpPr>
        <p:spPr>
          <a:xfrm>
            <a:off x="3166885" y="2882588"/>
            <a:ext cx="2213102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250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500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</a:t>
            </a: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</a:t>
            </a:r>
            <a: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1000 </a:t>
            </a:r>
            <a:r>
              <a:rPr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ks</a:t>
            </a:r>
            <a:br>
              <a:rPr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13,63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    </a:t>
            </a:r>
            <a:r>
              <a:rPr lang="cs-CZ" dirty="0"/>
              <a:t>10,38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    </a:t>
            </a:r>
            <a:r>
              <a:rPr lang="cs-CZ" dirty="0"/>
              <a:t>  7,78</a:t>
            </a:r>
            <a:r>
              <a:rPr dirty="0"/>
              <a:t> </a:t>
            </a:r>
            <a:r>
              <a:rPr dirty="0" err="1"/>
              <a:t>Kč</a:t>
            </a:r>
            <a:r>
              <a:rPr dirty="0"/>
              <a:t>    </a:t>
            </a:r>
            <a:r>
              <a:rPr lang="cs-CZ" dirty="0"/>
              <a:t> 7,26</a:t>
            </a:r>
            <a:r>
              <a:rPr dirty="0"/>
              <a:t> </a:t>
            </a:r>
            <a:r>
              <a:rPr dirty="0" err="1"/>
              <a:t>Kč</a:t>
            </a:r>
            <a:endParaRPr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CC0F4B0B-5D7C-84E8-40A5-A6B7F5757D1E}"/>
              </a:ext>
            </a:extLst>
          </p:cNvPr>
          <p:cNvSpPr txBox="1"/>
          <p:nvPr/>
        </p:nvSpPr>
        <p:spPr>
          <a:xfrm>
            <a:off x="4061974" y="9029315"/>
            <a:ext cx="2118525" cy="184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* Ceny jsou bez DPH, doporučená MOC prodejní cena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6" ma:contentTypeDescription="Vytvoří nový dokument" ma:contentTypeScope="" ma:versionID="25073c67566b74856c088cc91eab8f03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5d0ffc7e53fa500c05900b0aa4debfc4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  <xsd:element ref="ns3:MediaLengthInSecond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ZSFMMZE4K5KU-1794939406-565</_dlc_DocId>
    <_dlc_DocIdUrl xmlns="479f79fc-0a74-470b-864a-c49bed5e19d0">
      <Url>https://adorepen.sharepoint.com/sites/sh-marketing/_layouts/15/DocIdRedir.aspx?ID=ZSFMMZE4K5KU-1794939406-565</Url>
      <Description>ZSFMMZE4K5KU-1794939406-565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Props1.xml><?xml version="1.0" encoding="utf-8"?>
<ds:datastoreItem xmlns:ds="http://schemas.openxmlformats.org/officeDocument/2006/customXml" ds:itemID="{A49F8D60-2B46-4798-B55C-AC9427708701}"/>
</file>

<file path=customXml/itemProps2.xml><?xml version="1.0" encoding="utf-8"?>
<ds:datastoreItem xmlns:ds="http://schemas.openxmlformats.org/officeDocument/2006/customXml" ds:itemID="{7B61CE8D-9A1A-43D0-B326-BCD638115E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C31202-2D6D-4F8F-B9E3-583FF2E6AB1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B620323-9960-4D1C-BFFD-6FA00A895D8A}">
  <ds:schemaRefs>
    <ds:schemaRef ds:uri="http://schemas.microsoft.com/office/2006/metadata/properties"/>
    <ds:schemaRef ds:uri="http://schemas.microsoft.com/office/infopath/2007/PartnerControls"/>
    <ds:schemaRef ds:uri="479f79fc-0a74-470b-864a-c49bed5e19d0"/>
    <ds:schemaRef ds:uri="9d756bd1-4bde-4da0-8248-2210d701086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Vlastní</PresentationFormat>
  <Paragraphs>8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Geologica Thin Light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Marie Kroupová</dc:creator>
  <cp:lastModifiedBy>Marie Kroupová</cp:lastModifiedBy>
  <cp:revision>2</cp:revision>
  <dcterms:modified xsi:type="dcterms:W3CDTF">2025-04-11T07:10:10Z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02c09779-7da3-40df-a0c5-61fdc89e8647</vt:lpwstr>
  </property>
  <property fmtid="{D5CDD505-2E9C-101B-9397-08002B2CF9AE}" pid="3" name="ContentTypeId">
    <vt:lpwstr>0x010100FA69B2C9CE6EA84C96423E834C9670F8</vt:lpwstr>
  </property>
  <property fmtid="{D5CDD505-2E9C-101B-9397-08002B2CF9AE}" pid="4" name="MediaServiceImageTags">
    <vt:lpwstr/>
  </property>
</Properties>
</file>